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697-84C9-4187-A00B-8B89E0DCC8C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6871-9F89-42EB-9472-6B280ED43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66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697-84C9-4187-A00B-8B89E0DCC8C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6871-9F89-42EB-9472-6B280ED43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85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697-84C9-4187-A00B-8B89E0DCC8C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6871-9F89-42EB-9472-6B280ED43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11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697-84C9-4187-A00B-8B89E0DCC8C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6871-9F89-42EB-9472-6B280ED43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4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697-84C9-4187-A00B-8B89E0DCC8C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6871-9F89-42EB-9472-6B280ED43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81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697-84C9-4187-A00B-8B89E0DCC8C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6871-9F89-42EB-9472-6B280ED43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86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697-84C9-4187-A00B-8B89E0DCC8C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6871-9F89-42EB-9472-6B280ED43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15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697-84C9-4187-A00B-8B89E0DCC8C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6871-9F89-42EB-9472-6B280ED43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43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697-84C9-4187-A00B-8B89E0DCC8C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6871-9F89-42EB-9472-6B280ED43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49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697-84C9-4187-A00B-8B89E0DCC8C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6871-9F89-42EB-9472-6B280ED43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3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697-84C9-4187-A00B-8B89E0DCC8C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6871-9F89-42EB-9472-6B280ED43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8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3E697-84C9-4187-A00B-8B89E0DCC8C1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6871-9F89-42EB-9472-6B280ED43A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4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/>
          <p:cNvSpPr/>
          <p:nvPr/>
        </p:nvSpPr>
        <p:spPr>
          <a:xfrm>
            <a:off x="6100355" y="391885"/>
            <a:ext cx="2442754" cy="52251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Compras</a:t>
            </a:r>
          </a:p>
        </p:txBody>
      </p:sp>
      <p:sp>
        <p:nvSpPr>
          <p:cNvPr id="5" name="Fluxograma: Dados 4"/>
          <p:cNvSpPr/>
          <p:nvPr/>
        </p:nvSpPr>
        <p:spPr>
          <a:xfrm>
            <a:off x="5074921" y="1201783"/>
            <a:ext cx="4493622" cy="483326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Listar os produtos do carinho.</a:t>
            </a:r>
            <a:endParaRPr lang="pt-BR" dirty="0"/>
          </a:p>
        </p:txBody>
      </p:sp>
      <p:sp>
        <p:nvSpPr>
          <p:cNvPr id="6" name="Fluxograma: Decisão 5"/>
          <p:cNvSpPr/>
          <p:nvPr/>
        </p:nvSpPr>
        <p:spPr>
          <a:xfrm>
            <a:off x="5829301" y="1845294"/>
            <a:ext cx="2984862" cy="1475451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Há produtos selecionados?</a:t>
            </a:r>
            <a:endParaRPr lang="pt-BR" dirty="0"/>
          </a:p>
        </p:txBody>
      </p:sp>
      <p:sp>
        <p:nvSpPr>
          <p:cNvPr id="7" name="Fluxograma: Conector 6"/>
          <p:cNvSpPr/>
          <p:nvPr/>
        </p:nvSpPr>
        <p:spPr>
          <a:xfrm>
            <a:off x="4687391" y="2256610"/>
            <a:ext cx="790302" cy="65281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8" name="Fluxograma: Conector 7"/>
          <p:cNvSpPr/>
          <p:nvPr/>
        </p:nvSpPr>
        <p:spPr>
          <a:xfrm>
            <a:off x="9173392" y="2256610"/>
            <a:ext cx="790302" cy="65281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nao</a:t>
            </a:r>
            <a:endParaRPr lang="pt-BR" dirty="0"/>
          </a:p>
        </p:txBody>
      </p:sp>
      <p:sp>
        <p:nvSpPr>
          <p:cNvPr id="10" name="Fluxograma: Dados 9"/>
          <p:cNvSpPr/>
          <p:nvPr/>
        </p:nvSpPr>
        <p:spPr>
          <a:xfrm>
            <a:off x="8029302" y="3201871"/>
            <a:ext cx="3063240" cy="483326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Alertar: Carrinho vazio!!</a:t>
            </a:r>
            <a:endParaRPr lang="pt-BR" dirty="0"/>
          </a:p>
        </p:txBody>
      </p:sp>
      <p:cxnSp>
        <p:nvCxnSpPr>
          <p:cNvPr id="12" name="Conector de Seta Reta 11"/>
          <p:cNvCxnSpPr>
            <a:stCxn id="5" idx="4"/>
            <a:endCxn id="6" idx="0"/>
          </p:cNvCxnSpPr>
          <p:nvPr/>
        </p:nvCxnSpPr>
        <p:spPr>
          <a:xfrm>
            <a:off x="7321732" y="1685109"/>
            <a:ext cx="0" cy="160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1"/>
            <a:endCxn id="7" idx="6"/>
          </p:cNvCxnSpPr>
          <p:nvPr/>
        </p:nvCxnSpPr>
        <p:spPr>
          <a:xfrm flipH="1" flipV="1">
            <a:off x="5477693" y="2583019"/>
            <a:ext cx="3516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3"/>
            <a:endCxn id="8" idx="2"/>
          </p:cNvCxnSpPr>
          <p:nvPr/>
        </p:nvCxnSpPr>
        <p:spPr>
          <a:xfrm flipV="1">
            <a:off x="8814163" y="2583019"/>
            <a:ext cx="3592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8" idx="4"/>
            <a:endCxn id="10" idx="1"/>
          </p:cNvCxnSpPr>
          <p:nvPr/>
        </p:nvCxnSpPr>
        <p:spPr>
          <a:xfrm flipH="1">
            <a:off x="9560922" y="2909428"/>
            <a:ext cx="7621" cy="292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4"/>
            <a:endCxn id="39" idx="0"/>
          </p:cNvCxnSpPr>
          <p:nvPr/>
        </p:nvCxnSpPr>
        <p:spPr>
          <a:xfrm>
            <a:off x="5082542" y="2909428"/>
            <a:ext cx="0" cy="234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Decisão 38"/>
          <p:cNvSpPr/>
          <p:nvPr/>
        </p:nvSpPr>
        <p:spPr>
          <a:xfrm>
            <a:off x="4026084" y="3143624"/>
            <a:ext cx="2112916" cy="1007058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no estoque?</a:t>
            </a:r>
            <a:endParaRPr lang="pt-BR" dirty="0"/>
          </a:p>
        </p:txBody>
      </p:sp>
      <p:sp>
        <p:nvSpPr>
          <p:cNvPr id="42" name="Fluxograma: Conector 41"/>
          <p:cNvSpPr/>
          <p:nvPr/>
        </p:nvSpPr>
        <p:spPr>
          <a:xfrm>
            <a:off x="6337392" y="3320744"/>
            <a:ext cx="790302" cy="65281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nao</a:t>
            </a:r>
            <a:endParaRPr lang="pt-BR" dirty="0"/>
          </a:p>
        </p:txBody>
      </p:sp>
      <p:sp>
        <p:nvSpPr>
          <p:cNvPr id="43" name="Fluxograma: Conector 42"/>
          <p:cNvSpPr/>
          <p:nvPr/>
        </p:nvSpPr>
        <p:spPr>
          <a:xfrm>
            <a:off x="3037390" y="3310297"/>
            <a:ext cx="790302" cy="65281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</a:t>
            </a:r>
            <a:endParaRPr lang="pt-BR" dirty="0"/>
          </a:p>
        </p:txBody>
      </p:sp>
      <p:cxnSp>
        <p:nvCxnSpPr>
          <p:cNvPr id="44" name="Conector de Seta Reta 43"/>
          <p:cNvCxnSpPr>
            <a:stCxn id="39" idx="3"/>
            <a:endCxn id="42" idx="2"/>
          </p:cNvCxnSpPr>
          <p:nvPr/>
        </p:nvCxnSpPr>
        <p:spPr>
          <a:xfrm>
            <a:off x="6139000" y="3647153"/>
            <a:ext cx="1983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39" idx="1"/>
            <a:endCxn id="43" idx="6"/>
          </p:cNvCxnSpPr>
          <p:nvPr/>
        </p:nvCxnSpPr>
        <p:spPr>
          <a:xfrm flipH="1" flipV="1">
            <a:off x="3827692" y="3636706"/>
            <a:ext cx="198392" cy="10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3" idx="4"/>
            <a:endCxn id="79" idx="0"/>
          </p:cNvCxnSpPr>
          <p:nvPr/>
        </p:nvCxnSpPr>
        <p:spPr>
          <a:xfrm>
            <a:off x="3432541" y="3963115"/>
            <a:ext cx="12178" cy="110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uxograma: Dados 72"/>
          <p:cNvSpPr/>
          <p:nvPr/>
        </p:nvSpPr>
        <p:spPr>
          <a:xfrm>
            <a:off x="6242820" y="4192434"/>
            <a:ext cx="3149373" cy="601400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Alertar: não possui no estoque</a:t>
            </a:r>
            <a:endParaRPr lang="pt-BR" dirty="0"/>
          </a:p>
        </p:txBody>
      </p:sp>
      <p:sp>
        <p:nvSpPr>
          <p:cNvPr id="79" name="Fluxograma: Decisão 78"/>
          <p:cNvSpPr/>
          <p:nvPr/>
        </p:nvSpPr>
        <p:spPr>
          <a:xfrm>
            <a:off x="2457795" y="4073973"/>
            <a:ext cx="1973848" cy="797577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CEP é valido?</a:t>
            </a:r>
            <a:endParaRPr lang="pt-BR" dirty="0"/>
          </a:p>
        </p:txBody>
      </p:sp>
      <p:sp>
        <p:nvSpPr>
          <p:cNvPr id="82" name="Fluxograma: Conector 81"/>
          <p:cNvSpPr/>
          <p:nvPr/>
        </p:nvSpPr>
        <p:spPr>
          <a:xfrm>
            <a:off x="4573974" y="4223061"/>
            <a:ext cx="790302" cy="65281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83" name="Fluxograma: Conector 82"/>
          <p:cNvSpPr/>
          <p:nvPr/>
        </p:nvSpPr>
        <p:spPr>
          <a:xfrm>
            <a:off x="1525163" y="4223061"/>
            <a:ext cx="790302" cy="65281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nao</a:t>
            </a:r>
            <a:endParaRPr lang="pt-BR" dirty="0"/>
          </a:p>
        </p:txBody>
      </p:sp>
      <p:sp>
        <p:nvSpPr>
          <p:cNvPr id="84" name="Fluxograma: Dados 83"/>
          <p:cNvSpPr/>
          <p:nvPr/>
        </p:nvSpPr>
        <p:spPr>
          <a:xfrm>
            <a:off x="299907" y="5108354"/>
            <a:ext cx="3240813" cy="841040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Lamentamos mas não entregamos para esse </a:t>
            </a:r>
            <a:r>
              <a:rPr lang="pt-BR" dirty="0" err="1" smtClean="0"/>
              <a:t>cep</a:t>
            </a:r>
            <a:r>
              <a:rPr lang="pt-BR" dirty="0" smtClean="0"/>
              <a:t>!!</a:t>
            </a:r>
            <a:endParaRPr lang="pt-BR" dirty="0"/>
          </a:p>
        </p:txBody>
      </p:sp>
      <p:cxnSp>
        <p:nvCxnSpPr>
          <p:cNvPr id="86" name="Conector de Seta Reta 85"/>
          <p:cNvCxnSpPr>
            <a:stCxn id="79" idx="3"/>
            <a:endCxn id="82" idx="2"/>
          </p:cNvCxnSpPr>
          <p:nvPr/>
        </p:nvCxnSpPr>
        <p:spPr>
          <a:xfrm>
            <a:off x="4431643" y="4472762"/>
            <a:ext cx="142331" cy="76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>
            <a:stCxn id="79" idx="1"/>
            <a:endCxn id="83" idx="6"/>
          </p:cNvCxnSpPr>
          <p:nvPr/>
        </p:nvCxnSpPr>
        <p:spPr>
          <a:xfrm flipH="1">
            <a:off x="2315465" y="4472762"/>
            <a:ext cx="142330" cy="76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83" idx="4"/>
            <a:endCxn id="84" idx="1"/>
          </p:cNvCxnSpPr>
          <p:nvPr/>
        </p:nvCxnSpPr>
        <p:spPr>
          <a:xfrm>
            <a:off x="1920314" y="4875879"/>
            <a:ext cx="0" cy="23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>
            <a:stCxn id="82" idx="4"/>
          </p:cNvCxnSpPr>
          <p:nvPr/>
        </p:nvCxnSpPr>
        <p:spPr>
          <a:xfrm>
            <a:off x="4969125" y="4875879"/>
            <a:ext cx="313152" cy="198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4" idx="2"/>
            <a:endCxn id="5" idx="1"/>
          </p:cNvCxnSpPr>
          <p:nvPr/>
        </p:nvCxnSpPr>
        <p:spPr>
          <a:xfrm>
            <a:off x="7321732" y="914399"/>
            <a:ext cx="0" cy="287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42" idx="5"/>
            <a:endCxn id="73" idx="1"/>
          </p:cNvCxnSpPr>
          <p:nvPr/>
        </p:nvCxnSpPr>
        <p:spPr>
          <a:xfrm>
            <a:off x="7011957" y="3877959"/>
            <a:ext cx="805550" cy="314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84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ecisão 3"/>
          <p:cNvSpPr/>
          <p:nvPr/>
        </p:nvSpPr>
        <p:spPr>
          <a:xfrm>
            <a:off x="4441921" y="0"/>
            <a:ext cx="1973848" cy="797577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 </a:t>
            </a:r>
            <a:r>
              <a:rPr lang="pt-BR" dirty="0" err="1" smtClean="0"/>
              <a:t>logado</a:t>
            </a:r>
            <a:r>
              <a:rPr lang="pt-BR" dirty="0"/>
              <a:t>?</a:t>
            </a:r>
          </a:p>
        </p:txBody>
      </p:sp>
      <p:sp>
        <p:nvSpPr>
          <p:cNvPr id="5" name="Fluxograma: Conector 4"/>
          <p:cNvSpPr/>
          <p:nvPr/>
        </p:nvSpPr>
        <p:spPr>
          <a:xfrm>
            <a:off x="2496005" y="64767"/>
            <a:ext cx="790302" cy="65281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nao</a:t>
            </a:r>
            <a:endParaRPr lang="pt-BR" dirty="0"/>
          </a:p>
        </p:txBody>
      </p:sp>
      <p:sp>
        <p:nvSpPr>
          <p:cNvPr id="6" name="Fluxograma: Conector 5"/>
          <p:cNvSpPr/>
          <p:nvPr/>
        </p:nvSpPr>
        <p:spPr>
          <a:xfrm>
            <a:off x="8218663" y="72379"/>
            <a:ext cx="790302" cy="65281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8" name="Fluxograma: Decisão 7"/>
          <p:cNvSpPr/>
          <p:nvPr/>
        </p:nvSpPr>
        <p:spPr>
          <a:xfrm>
            <a:off x="1904232" y="938826"/>
            <a:ext cx="1973848" cy="797577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Possui conta?</a:t>
            </a:r>
            <a:endParaRPr lang="pt-BR" dirty="0"/>
          </a:p>
        </p:txBody>
      </p:sp>
      <p:sp>
        <p:nvSpPr>
          <p:cNvPr id="9" name="Fluxograma: Conector 8"/>
          <p:cNvSpPr/>
          <p:nvPr/>
        </p:nvSpPr>
        <p:spPr>
          <a:xfrm>
            <a:off x="4078282" y="992192"/>
            <a:ext cx="790302" cy="65281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0" name="Fluxograma: Conector 9"/>
          <p:cNvSpPr/>
          <p:nvPr/>
        </p:nvSpPr>
        <p:spPr>
          <a:xfrm>
            <a:off x="868697" y="999479"/>
            <a:ext cx="790302" cy="65281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nao</a:t>
            </a:r>
            <a:endParaRPr lang="pt-BR" dirty="0"/>
          </a:p>
        </p:txBody>
      </p:sp>
      <p:cxnSp>
        <p:nvCxnSpPr>
          <p:cNvPr id="11" name="Conector de Seta Reta 10"/>
          <p:cNvCxnSpPr>
            <a:stCxn id="4" idx="1"/>
            <a:endCxn id="5" idx="6"/>
          </p:cNvCxnSpPr>
          <p:nvPr/>
        </p:nvCxnSpPr>
        <p:spPr>
          <a:xfrm flipH="1" flipV="1">
            <a:off x="3286307" y="391176"/>
            <a:ext cx="1155614" cy="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3"/>
            <a:endCxn id="6" idx="2"/>
          </p:cNvCxnSpPr>
          <p:nvPr/>
        </p:nvCxnSpPr>
        <p:spPr>
          <a:xfrm flipV="1">
            <a:off x="6415769" y="398788"/>
            <a:ext cx="18028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8" idx="3"/>
            <a:endCxn id="9" idx="2"/>
          </p:cNvCxnSpPr>
          <p:nvPr/>
        </p:nvCxnSpPr>
        <p:spPr>
          <a:xfrm flipV="1">
            <a:off x="3878080" y="1318601"/>
            <a:ext cx="200202" cy="19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8" idx="1"/>
            <a:endCxn id="10" idx="6"/>
          </p:cNvCxnSpPr>
          <p:nvPr/>
        </p:nvCxnSpPr>
        <p:spPr>
          <a:xfrm flipH="1" flipV="1">
            <a:off x="1658999" y="1325888"/>
            <a:ext cx="245233" cy="11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4"/>
            <a:endCxn id="8" idx="0"/>
          </p:cNvCxnSpPr>
          <p:nvPr/>
        </p:nvCxnSpPr>
        <p:spPr>
          <a:xfrm>
            <a:off x="2891156" y="717585"/>
            <a:ext cx="0" cy="221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Dados 27"/>
          <p:cNvSpPr/>
          <p:nvPr/>
        </p:nvSpPr>
        <p:spPr>
          <a:xfrm>
            <a:off x="3224955" y="1818103"/>
            <a:ext cx="2496956" cy="413364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Solicitar </a:t>
            </a:r>
            <a:r>
              <a:rPr lang="pt-BR" dirty="0" err="1" smtClean="0"/>
              <a:t>login</a:t>
            </a:r>
            <a:r>
              <a:rPr lang="pt-BR" dirty="0" smtClean="0"/>
              <a:t> do usuário.</a:t>
            </a:r>
            <a:endParaRPr lang="pt-BR" dirty="0"/>
          </a:p>
        </p:txBody>
      </p:sp>
      <p:sp>
        <p:nvSpPr>
          <p:cNvPr id="29" name="Fluxograma: Dados 28"/>
          <p:cNvSpPr/>
          <p:nvPr/>
        </p:nvSpPr>
        <p:spPr>
          <a:xfrm>
            <a:off x="-6025" y="1830067"/>
            <a:ext cx="1923725" cy="422922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 usuário.</a:t>
            </a:r>
            <a:endParaRPr lang="pt-BR" dirty="0"/>
          </a:p>
        </p:txBody>
      </p:sp>
      <p:cxnSp>
        <p:nvCxnSpPr>
          <p:cNvPr id="33" name="Conector de Seta Reta 32"/>
          <p:cNvCxnSpPr>
            <a:stCxn id="9" idx="4"/>
            <a:endCxn id="28" idx="1"/>
          </p:cNvCxnSpPr>
          <p:nvPr/>
        </p:nvCxnSpPr>
        <p:spPr>
          <a:xfrm>
            <a:off x="4473433" y="1645010"/>
            <a:ext cx="0" cy="17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0" idx="4"/>
            <a:endCxn id="29" idx="0"/>
          </p:cNvCxnSpPr>
          <p:nvPr/>
        </p:nvCxnSpPr>
        <p:spPr>
          <a:xfrm flipH="1">
            <a:off x="1148210" y="1652297"/>
            <a:ext cx="115638" cy="17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xograma: Decisão 42"/>
          <p:cNvSpPr/>
          <p:nvPr/>
        </p:nvSpPr>
        <p:spPr>
          <a:xfrm>
            <a:off x="7588559" y="826148"/>
            <a:ext cx="2050510" cy="797577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Finalizar compra?</a:t>
            </a:r>
            <a:endParaRPr lang="pt-BR" dirty="0"/>
          </a:p>
        </p:txBody>
      </p:sp>
      <p:sp>
        <p:nvSpPr>
          <p:cNvPr id="45" name="Fluxograma: Conector 44"/>
          <p:cNvSpPr/>
          <p:nvPr/>
        </p:nvSpPr>
        <p:spPr>
          <a:xfrm>
            <a:off x="6612391" y="898527"/>
            <a:ext cx="790302" cy="65281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nao</a:t>
            </a:r>
            <a:endParaRPr lang="pt-BR" dirty="0"/>
          </a:p>
        </p:txBody>
      </p:sp>
      <p:sp>
        <p:nvSpPr>
          <p:cNvPr id="46" name="Fluxograma: Conector 45"/>
          <p:cNvSpPr/>
          <p:nvPr/>
        </p:nvSpPr>
        <p:spPr>
          <a:xfrm>
            <a:off x="9848928" y="898527"/>
            <a:ext cx="790302" cy="652818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</a:t>
            </a:r>
          </a:p>
        </p:txBody>
      </p:sp>
      <p:sp>
        <p:nvSpPr>
          <p:cNvPr id="59" name="Fluxograma: Dados 58"/>
          <p:cNvSpPr/>
          <p:nvPr/>
        </p:nvSpPr>
        <p:spPr>
          <a:xfrm>
            <a:off x="5628788" y="1830067"/>
            <a:ext cx="2757507" cy="432481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Selecionar mais produtos.</a:t>
            </a:r>
            <a:endParaRPr lang="pt-BR" dirty="0"/>
          </a:p>
        </p:txBody>
      </p:sp>
      <p:sp>
        <p:nvSpPr>
          <p:cNvPr id="60" name="Retângulo 59"/>
          <p:cNvSpPr/>
          <p:nvPr/>
        </p:nvSpPr>
        <p:spPr>
          <a:xfrm>
            <a:off x="3286307" y="5740400"/>
            <a:ext cx="17653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calculos</a:t>
            </a:r>
            <a:endParaRPr lang="pt-BR" dirty="0"/>
          </a:p>
        </p:txBody>
      </p:sp>
      <p:sp>
        <p:nvSpPr>
          <p:cNvPr id="61" name="Fluxograma: Terminação 60"/>
          <p:cNvSpPr/>
          <p:nvPr/>
        </p:nvSpPr>
        <p:spPr>
          <a:xfrm>
            <a:off x="6415769" y="4747985"/>
            <a:ext cx="2442754" cy="52251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Acoes</a:t>
            </a:r>
            <a:r>
              <a:rPr lang="pt-BR" dirty="0" smtClean="0"/>
              <a:t> do usuário!!</a:t>
            </a:r>
          </a:p>
        </p:txBody>
      </p:sp>
    </p:spTree>
    <p:extLst>
      <p:ext uri="{BB962C8B-B14F-4D97-AF65-F5344CB8AC3E}">
        <p14:creationId xmlns:p14="http://schemas.microsoft.com/office/powerpoint/2010/main" val="4088014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</cp:revision>
  <dcterms:created xsi:type="dcterms:W3CDTF">2018-03-15T23:30:52Z</dcterms:created>
  <dcterms:modified xsi:type="dcterms:W3CDTF">2018-03-16T00:31:01Z</dcterms:modified>
</cp:coreProperties>
</file>