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15"/>
  </p:notesMasterIdLst>
  <p:sldIdLst>
    <p:sldId id="257" r:id="rId2"/>
    <p:sldId id="274" r:id="rId3"/>
    <p:sldId id="260" r:id="rId4"/>
    <p:sldId id="258" r:id="rId5"/>
    <p:sldId id="259" r:id="rId6"/>
    <p:sldId id="278" r:id="rId7"/>
    <p:sldId id="279" r:id="rId8"/>
    <p:sldId id="280" r:id="rId9"/>
    <p:sldId id="281" r:id="rId10"/>
    <p:sldId id="264" r:id="rId11"/>
    <p:sldId id="265" r:id="rId12"/>
    <p:sldId id="267" r:id="rId13"/>
    <p:sldId id="282" r:id="rId14"/>
  </p:sldIdLst>
  <p:sldSz cx="12192000" cy="6858000"/>
  <p:notesSz cx="6858000" cy="9144000"/>
  <p:embeddedFontLst>
    <p:embeddedFont>
      <p:font typeface="Poppins ExtraBold" charset="0"/>
      <p:bold r:id="rId16"/>
      <p:boldItalic r:id="rId17"/>
    </p:embeddedFont>
    <p:embeddedFont>
      <p:font typeface="Bahnschrift SemiBold" pitchFamily="34" charset="0"/>
      <p:bold r:id="rId18"/>
    </p:embeddedFon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Barlow Condensed" charset="0"/>
      <p:regular r:id="rId23"/>
      <p:bold r:id="rId24"/>
      <p:italic r:id="rId25"/>
      <p:boldItalic r:id="rId26"/>
    </p:embeddedFont>
    <p:embeddedFont>
      <p:font typeface="Abril Fatface" charset="0"/>
      <p:regular r:id="rId27"/>
    </p:embeddedFont>
    <p:embeddedFont>
      <p:font typeface="Griffy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-102" y="-6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a073618e6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a073618e6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a073618e6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a073618e6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a073618e60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a073618e60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a073618e6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a073618e6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532142" y="313967"/>
            <a:ext cx="11129963" cy="6234589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body" idx="1"/>
          </p:nvPr>
        </p:nvSpPr>
        <p:spPr>
          <a:xfrm>
            <a:off x="1145738" y="4396113"/>
            <a:ext cx="9898200" cy="1250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5"/>
          <p:cNvSpPr/>
          <p:nvPr/>
        </p:nvSpPr>
        <p:spPr>
          <a:xfrm>
            <a:off x="529877" y="309440"/>
            <a:ext cx="11129963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10202260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10686588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11170917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5"/>
          <p:cNvSpPr/>
          <p:nvPr/>
        </p:nvSpPr>
        <p:spPr>
          <a:xfrm>
            <a:off x="706677" y="11252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5"/>
          <p:cNvSpPr/>
          <p:nvPr/>
        </p:nvSpPr>
        <p:spPr>
          <a:xfrm>
            <a:off x="10971915" y="100517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5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 txBox="1">
            <a:spLocks noGrp="1"/>
          </p:cNvSpPr>
          <p:nvPr>
            <p:ph type="title"/>
          </p:nvPr>
        </p:nvSpPr>
        <p:spPr>
          <a:xfrm>
            <a:off x="1145784" y="3073438"/>
            <a:ext cx="9898200" cy="13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/>
          <p:nvPr/>
        </p:nvSpPr>
        <p:spPr>
          <a:xfrm>
            <a:off x="706677" y="16669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/>
          <p:nvPr/>
        </p:nvSpPr>
        <p:spPr>
          <a:xfrm>
            <a:off x="706677" y="22086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5"/>
          <p:cNvSpPr/>
          <p:nvPr/>
        </p:nvSpPr>
        <p:spPr>
          <a:xfrm>
            <a:off x="2155119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5"/>
          <p:cNvSpPr/>
          <p:nvPr/>
        </p:nvSpPr>
        <p:spPr>
          <a:xfrm>
            <a:off x="1928796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/>
          <p:nvPr/>
        </p:nvSpPr>
        <p:spPr>
          <a:xfrm>
            <a:off x="169342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5"/>
          <p:cNvSpPr/>
          <p:nvPr/>
        </p:nvSpPr>
        <p:spPr>
          <a:xfrm>
            <a:off x="1458047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/>
          <p:nvPr/>
        </p:nvSpPr>
        <p:spPr>
          <a:xfrm>
            <a:off x="122267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/>
          <p:nvPr/>
        </p:nvSpPr>
        <p:spPr>
          <a:xfrm rot="5400000">
            <a:off x="539449" y="5812111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/>
          <p:nvPr/>
        </p:nvSpPr>
        <p:spPr>
          <a:xfrm>
            <a:off x="794675" y="409775"/>
            <a:ext cx="9760982" cy="5895094"/>
          </a:xfrm>
          <a:custGeom>
            <a:avLst/>
            <a:gdLst/>
            <a:ahLst/>
            <a:cxnLst/>
            <a:rect l="l" t="t" r="r" b="b"/>
            <a:pathLst>
              <a:path w="4362450" h="4943475" extrusionOk="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531875" y="313975"/>
            <a:ext cx="9841230" cy="5775198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529875" y="309450"/>
            <a:ext cx="9841230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 rot="-5400000">
            <a:off x="11581564" y="6196332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 rot="-5400000">
            <a:off x="11581564" y="57120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6"/>
          <p:cNvSpPr/>
          <p:nvPr/>
        </p:nvSpPr>
        <p:spPr>
          <a:xfrm rot="-5400000">
            <a:off x="11581564" y="5227675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706677" y="11252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6"/>
          <p:cNvSpPr/>
          <p:nvPr/>
        </p:nvSpPr>
        <p:spPr>
          <a:xfrm>
            <a:off x="9683165" y="534257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3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6"/>
          <p:cNvSpPr/>
          <p:nvPr/>
        </p:nvSpPr>
        <p:spPr>
          <a:xfrm>
            <a:off x="706677" y="16669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6"/>
          <p:cNvSpPr/>
          <p:nvPr/>
        </p:nvSpPr>
        <p:spPr>
          <a:xfrm>
            <a:off x="706677" y="22086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1355875" y="1194125"/>
            <a:ext cx="8677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1355875" y="2459275"/>
            <a:ext cx="8677200" cy="2883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rtl="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rtl="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rtl="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rtl="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6"/>
          <p:cNvSpPr/>
          <p:nvPr/>
        </p:nvSpPr>
        <p:spPr>
          <a:xfrm>
            <a:off x="11735165" y="1818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/>
          <p:nvPr/>
        </p:nvSpPr>
        <p:spPr>
          <a:xfrm>
            <a:off x="11735165" y="426306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11735165" y="67073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/>
          <p:nvPr/>
        </p:nvSpPr>
        <p:spPr>
          <a:xfrm>
            <a:off x="11735165" y="91516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/>
          <p:nvPr/>
        </p:nvSpPr>
        <p:spPr>
          <a:xfrm>
            <a:off x="376000" y="469250"/>
            <a:ext cx="4602385" cy="6228779"/>
          </a:xfrm>
          <a:custGeom>
            <a:avLst/>
            <a:gdLst/>
            <a:ahLst/>
            <a:cxnLst/>
            <a:rect l="l" t="t" r="r" b="b"/>
            <a:pathLst>
              <a:path w="4362450" h="4943475" extrusionOk="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/>
          <p:nvPr/>
        </p:nvSpPr>
        <p:spPr>
          <a:xfrm>
            <a:off x="530812" y="313977"/>
            <a:ext cx="4598432" cy="6234589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529875" y="309450"/>
            <a:ext cx="4598432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7"/>
          <p:cNvSpPr/>
          <p:nvPr/>
        </p:nvSpPr>
        <p:spPr>
          <a:xfrm>
            <a:off x="706677" y="11252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706677" y="16669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706677" y="22086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 txBox="1">
            <a:spLocks noGrp="1"/>
          </p:cNvSpPr>
          <p:nvPr>
            <p:ph type="title"/>
          </p:nvPr>
        </p:nvSpPr>
        <p:spPr>
          <a:xfrm>
            <a:off x="1003167" y="1271750"/>
            <a:ext cx="3653700" cy="4678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0"/>
              <a:buNone/>
              <a:defRPr sz="15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0" name="Google Shape;130;p7"/>
          <p:cNvSpPr txBox="1">
            <a:spLocks noGrp="1"/>
          </p:cNvSpPr>
          <p:nvPr>
            <p:ph type="body" idx="1"/>
          </p:nvPr>
        </p:nvSpPr>
        <p:spPr>
          <a:xfrm>
            <a:off x="5555625" y="3101575"/>
            <a:ext cx="6220800" cy="261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title" idx="2"/>
          </p:nvPr>
        </p:nvSpPr>
        <p:spPr>
          <a:xfrm>
            <a:off x="5555625" y="1653625"/>
            <a:ext cx="6220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ldrich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bril Fatface"/>
              <a:buNone/>
              <a:defRPr sz="4000">
                <a:solidFill>
                  <a:schemeClr val="lt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11893436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11658061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11431739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11196364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10960989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10725614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11893436" y="42484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11893436" y="66927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11893436" y="91369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11961302" y="5868666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11961302" y="611309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11961302" y="6357521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/>
          <p:nvPr/>
        </p:nvSpPr>
        <p:spPr>
          <a:xfrm>
            <a:off x="11961302" y="660194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706677" y="6113095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737330" y="190500"/>
                </a:moveTo>
                <a:lnTo>
                  <a:pt x="542925" y="0"/>
                </a:lnTo>
                <a:lnTo>
                  <a:pt x="542925" y="119063"/>
                </a:lnTo>
                <a:lnTo>
                  <a:pt x="0" y="119063"/>
                </a:lnTo>
                <a:lnTo>
                  <a:pt x="0" y="261938"/>
                </a:lnTo>
                <a:lnTo>
                  <a:pt x="542925" y="261938"/>
                </a:lnTo>
                <a:lnTo>
                  <a:pt x="542925" y="381000"/>
                </a:ln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10323060" y="4697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10807388" y="4697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11291717" y="4697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7"/>
          <p:cNvSpPr/>
          <p:nvPr/>
        </p:nvSpPr>
        <p:spPr>
          <a:xfrm>
            <a:off x="11195615" y="533522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/>
          <p:nvPr/>
        </p:nvSpPr>
        <p:spPr>
          <a:xfrm rot="5400000">
            <a:off x="11645012" y="5058611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5 One column">
  <p:cSld name="CUSTOM_5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/>
          <p:nvPr/>
        </p:nvSpPr>
        <p:spPr>
          <a:xfrm>
            <a:off x="532142" y="313967"/>
            <a:ext cx="11129963" cy="6234589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529877" y="309440"/>
            <a:ext cx="11129963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9"/>
          <p:cNvSpPr/>
          <p:nvPr/>
        </p:nvSpPr>
        <p:spPr>
          <a:xfrm>
            <a:off x="10202260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10686588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11170917" y="59681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706677" y="11252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10971915" y="1005173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706677" y="16669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706677" y="22086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 txBox="1">
            <a:spLocks noGrp="1"/>
          </p:cNvSpPr>
          <p:nvPr>
            <p:ph type="subTitle" idx="1"/>
          </p:nvPr>
        </p:nvSpPr>
        <p:spPr>
          <a:xfrm>
            <a:off x="1355875" y="2019975"/>
            <a:ext cx="96159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1pPr>
            <a:lvl2pPr lvl="1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189" name="Google Shape;189;p9"/>
          <p:cNvSpPr txBox="1">
            <a:spLocks noGrp="1"/>
          </p:cNvSpPr>
          <p:nvPr>
            <p:ph type="title"/>
          </p:nvPr>
        </p:nvSpPr>
        <p:spPr>
          <a:xfrm>
            <a:off x="1355875" y="1198775"/>
            <a:ext cx="9615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90" name="Google Shape;190;p9"/>
          <p:cNvSpPr txBox="1">
            <a:spLocks noGrp="1"/>
          </p:cNvSpPr>
          <p:nvPr>
            <p:ph type="body" idx="2"/>
          </p:nvPr>
        </p:nvSpPr>
        <p:spPr>
          <a:xfrm>
            <a:off x="1355875" y="2680150"/>
            <a:ext cx="9615900" cy="3436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9"/>
          <p:cNvSpPr/>
          <p:nvPr/>
        </p:nvSpPr>
        <p:spPr>
          <a:xfrm>
            <a:off x="2155119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9"/>
          <p:cNvSpPr/>
          <p:nvPr/>
        </p:nvSpPr>
        <p:spPr>
          <a:xfrm>
            <a:off x="1928796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169342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9"/>
          <p:cNvSpPr/>
          <p:nvPr/>
        </p:nvSpPr>
        <p:spPr>
          <a:xfrm>
            <a:off x="1458047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9"/>
          <p:cNvSpPr/>
          <p:nvPr/>
        </p:nvSpPr>
        <p:spPr>
          <a:xfrm>
            <a:off x="1222672" y="62805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9"/>
          <p:cNvSpPr/>
          <p:nvPr/>
        </p:nvSpPr>
        <p:spPr>
          <a:xfrm rot="5400000">
            <a:off x="523974" y="5817186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9 Big Title">
  <p:cSld name="CUSTOM_7"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0" y="0"/>
            <a:ext cx="12184380" cy="6857518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0" y="0"/>
            <a:ext cx="12184380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chemeClr val="l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548200" y="1230075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11"/>
          <p:cNvSpPr txBox="1">
            <a:spLocks noGrp="1"/>
          </p:cNvSpPr>
          <p:nvPr>
            <p:ph type="body" idx="1"/>
          </p:nvPr>
        </p:nvSpPr>
        <p:spPr>
          <a:xfrm>
            <a:off x="633475" y="4813250"/>
            <a:ext cx="10909200" cy="1565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11"/>
          <p:cNvSpPr/>
          <p:nvPr/>
        </p:nvSpPr>
        <p:spPr>
          <a:xfrm>
            <a:off x="264800" y="17652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635967" y="17652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l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1016188" y="17652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1"/>
          <p:cNvSpPr/>
          <p:nvPr/>
        </p:nvSpPr>
        <p:spPr>
          <a:xfrm rot="10800000" flipH="1">
            <a:off x="11994761" y="663819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11"/>
          <p:cNvSpPr/>
          <p:nvPr/>
        </p:nvSpPr>
        <p:spPr>
          <a:xfrm rot="10800000" flipH="1">
            <a:off x="11759386" y="663819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1"/>
          <p:cNvSpPr/>
          <p:nvPr/>
        </p:nvSpPr>
        <p:spPr>
          <a:xfrm rot="10800000" flipH="1">
            <a:off x="11533064" y="663819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1"/>
          <p:cNvSpPr/>
          <p:nvPr/>
        </p:nvSpPr>
        <p:spPr>
          <a:xfrm rot="10800000" flipH="1">
            <a:off x="11297689" y="663819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1"/>
          <p:cNvSpPr/>
          <p:nvPr/>
        </p:nvSpPr>
        <p:spPr>
          <a:xfrm rot="10800000" flipH="1">
            <a:off x="11062314" y="663819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1"/>
          <p:cNvSpPr/>
          <p:nvPr/>
        </p:nvSpPr>
        <p:spPr>
          <a:xfrm rot="10800000" flipH="1">
            <a:off x="10826939" y="663819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1"/>
          <p:cNvSpPr/>
          <p:nvPr/>
        </p:nvSpPr>
        <p:spPr>
          <a:xfrm rot="10800000" flipH="1">
            <a:off x="11994761" y="6393769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1"/>
          <p:cNvSpPr/>
          <p:nvPr/>
        </p:nvSpPr>
        <p:spPr>
          <a:xfrm rot="10800000" flipH="1">
            <a:off x="11994761" y="6149342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1"/>
          <p:cNvSpPr/>
          <p:nvPr/>
        </p:nvSpPr>
        <p:spPr>
          <a:xfrm rot="10800000" flipH="1">
            <a:off x="11994761" y="59049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1"/>
          <p:cNvSpPr/>
          <p:nvPr/>
        </p:nvSpPr>
        <p:spPr>
          <a:xfrm rot="10800000" flipH="1">
            <a:off x="10424385" y="604179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1"/>
          <p:cNvSpPr/>
          <p:nvPr/>
        </p:nvSpPr>
        <p:spPr>
          <a:xfrm rot="10800000" flipH="1">
            <a:off x="10908713" y="604179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1"/>
          <p:cNvSpPr/>
          <p:nvPr/>
        </p:nvSpPr>
        <p:spPr>
          <a:xfrm rot="10800000" flipH="1">
            <a:off x="11393042" y="604179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1547194" y="6570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1320871" y="6570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1"/>
          <p:cNvSpPr/>
          <p:nvPr/>
        </p:nvSpPr>
        <p:spPr>
          <a:xfrm>
            <a:off x="1085497" y="6570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850122" y="6570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614747" y="6570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1"/>
          <p:cNvSpPr/>
          <p:nvPr/>
        </p:nvSpPr>
        <p:spPr>
          <a:xfrm flipH="1">
            <a:off x="11230352" y="868120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737330" y="190500"/>
                </a:moveTo>
                <a:lnTo>
                  <a:pt x="542925" y="0"/>
                </a:lnTo>
                <a:lnTo>
                  <a:pt x="542925" y="119063"/>
                </a:lnTo>
                <a:lnTo>
                  <a:pt x="0" y="119063"/>
                </a:lnTo>
                <a:lnTo>
                  <a:pt x="0" y="261938"/>
                </a:lnTo>
                <a:lnTo>
                  <a:pt x="542925" y="261938"/>
                </a:lnTo>
                <a:lnTo>
                  <a:pt x="542925" y="38100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1"/>
          <p:cNvSpPr/>
          <p:nvPr/>
        </p:nvSpPr>
        <p:spPr>
          <a:xfrm rot="5400000">
            <a:off x="66774" y="6121986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/>
          <p:nvPr/>
        </p:nvSpPr>
        <p:spPr>
          <a:xfrm>
            <a:off x="227459" y="237786"/>
            <a:ext cx="11686461" cy="6349436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3"/>
          <p:cNvSpPr/>
          <p:nvPr/>
        </p:nvSpPr>
        <p:spPr>
          <a:xfrm>
            <a:off x="225075" y="233250"/>
            <a:ext cx="11686461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3"/>
          <p:cNvSpPr/>
          <p:nvPr/>
        </p:nvSpPr>
        <p:spPr>
          <a:xfrm>
            <a:off x="401877" y="10490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3"/>
          <p:cNvSpPr/>
          <p:nvPr/>
        </p:nvSpPr>
        <p:spPr>
          <a:xfrm>
            <a:off x="489875" y="4097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861042" y="4097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1241263" y="4097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3"/>
          <p:cNvSpPr/>
          <p:nvPr/>
        </p:nvSpPr>
        <p:spPr>
          <a:xfrm>
            <a:off x="401877" y="15907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3"/>
          <p:cNvSpPr/>
          <p:nvPr/>
        </p:nvSpPr>
        <p:spPr>
          <a:xfrm>
            <a:off x="401877" y="21324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3"/>
          <p:cNvSpPr/>
          <p:nvPr/>
        </p:nvSpPr>
        <p:spPr>
          <a:xfrm>
            <a:off x="1850319" y="6204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1623996" y="6204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1388622" y="6204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3"/>
          <p:cNvSpPr/>
          <p:nvPr/>
        </p:nvSpPr>
        <p:spPr>
          <a:xfrm>
            <a:off x="1153247" y="6204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917872" y="620433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/>
          </p:nvPr>
        </p:nvSpPr>
        <p:spPr>
          <a:xfrm>
            <a:off x="8684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subTitle" idx="1"/>
          </p:nvPr>
        </p:nvSpPr>
        <p:spPr>
          <a:xfrm>
            <a:off x="8684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6" name="Google Shape;286;p13"/>
          <p:cNvSpPr/>
          <p:nvPr/>
        </p:nvSpPr>
        <p:spPr>
          <a:xfrm rot="5400000">
            <a:off x="295374" y="5817186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/>
          <p:nvPr/>
        </p:nvSpPr>
        <p:spPr>
          <a:xfrm>
            <a:off x="1420763" y="531625"/>
            <a:ext cx="10317194" cy="5895094"/>
          </a:xfrm>
          <a:custGeom>
            <a:avLst/>
            <a:gdLst/>
            <a:ahLst/>
            <a:cxnLst/>
            <a:rect l="l" t="t" r="r" b="b"/>
            <a:pathLst>
              <a:path w="4362450" h="4943475" extrusionOk="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1143038" y="435825"/>
            <a:ext cx="10397728" cy="5775198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1140925" y="431300"/>
            <a:ext cx="10397728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1317727" y="1247119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1405725" y="607808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1776892" y="607808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5"/>
          <p:cNvSpPr/>
          <p:nvPr/>
        </p:nvSpPr>
        <p:spPr>
          <a:xfrm>
            <a:off x="2157113" y="607808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5"/>
          <p:cNvSpPr/>
          <p:nvPr/>
        </p:nvSpPr>
        <p:spPr>
          <a:xfrm>
            <a:off x="1317727" y="1788794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5"/>
          <p:cNvSpPr/>
          <p:nvPr/>
        </p:nvSpPr>
        <p:spPr>
          <a:xfrm>
            <a:off x="1317727" y="2330469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5"/>
          <p:cNvSpPr/>
          <p:nvPr/>
        </p:nvSpPr>
        <p:spPr>
          <a:xfrm rot="-5400000">
            <a:off x="149464" y="6219332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5"/>
          <p:cNvSpPr/>
          <p:nvPr/>
        </p:nvSpPr>
        <p:spPr>
          <a:xfrm rot="-5400000">
            <a:off x="149464" y="57350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5"/>
          <p:cNvSpPr/>
          <p:nvPr/>
        </p:nvSpPr>
        <p:spPr>
          <a:xfrm rot="-5400000">
            <a:off x="149464" y="5250675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5"/>
          <p:cNvSpPr/>
          <p:nvPr/>
        </p:nvSpPr>
        <p:spPr>
          <a:xfrm>
            <a:off x="303065" y="204878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5"/>
          <p:cNvSpPr/>
          <p:nvPr/>
        </p:nvSpPr>
        <p:spPr>
          <a:xfrm>
            <a:off x="303065" y="449306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5"/>
          <p:cNvSpPr/>
          <p:nvPr/>
        </p:nvSpPr>
        <p:spPr>
          <a:xfrm>
            <a:off x="303065" y="69373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5"/>
          <p:cNvSpPr/>
          <p:nvPr/>
        </p:nvSpPr>
        <p:spPr>
          <a:xfrm>
            <a:off x="303065" y="93816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15"/>
          <p:cNvSpPr txBox="1">
            <a:spLocks noGrp="1"/>
          </p:cNvSpPr>
          <p:nvPr>
            <p:ph type="title" hasCustomPrompt="1"/>
          </p:nvPr>
        </p:nvSpPr>
        <p:spPr>
          <a:xfrm>
            <a:off x="2703050" y="2332716"/>
            <a:ext cx="3510300" cy="963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319" name="Google Shape;319;p15"/>
          <p:cNvSpPr txBox="1">
            <a:spLocks noGrp="1"/>
          </p:cNvSpPr>
          <p:nvPr>
            <p:ph type="title" idx="2"/>
          </p:nvPr>
        </p:nvSpPr>
        <p:spPr>
          <a:xfrm>
            <a:off x="1966925" y="1115925"/>
            <a:ext cx="91203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320" name="Google Shape;320;p15"/>
          <p:cNvSpPr txBox="1">
            <a:spLocks noGrp="1"/>
          </p:cNvSpPr>
          <p:nvPr>
            <p:ph type="title" idx="3" hasCustomPrompt="1"/>
          </p:nvPr>
        </p:nvSpPr>
        <p:spPr>
          <a:xfrm>
            <a:off x="2703050" y="3608678"/>
            <a:ext cx="3510300" cy="963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321" name="Google Shape;321;p15"/>
          <p:cNvSpPr txBox="1">
            <a:spLocks noGrp="1"/>
          </p:cNvSpPr>
          <p:nvPr>
            <p:ph type="title" idx="4" hasCustomPrompt="1"/>
          </p:nvPr>
        </p:nvSpPr>
        <p:spPr>
          <a:xfrm>
            <a:off x="2703050" y="4884639"/>
            <a:ext cx="3510300" cy="963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322" name="Google Shape;322;p15"/>
          <p:cNvSpPr txBox="1">
            <a:spLocks noGrp="1"/>
          </p:cNvSpPr>
          <p:nvPr>
            <p:ph type="body" idx="1"/>
          </p:nvPr>
        </p:nvSpPr>
        <p:spPr>
          <a:xfrm>
            <a:off x="6269901" y="5001460"/>
            <a:ext cx="3826500" cy="70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3" name="Google Shape;323;p15"/>
          <p:cNvSpPr txBox="1">
            <a:spLocks noGrp="1"/>
          </p:cNvSpPr>
          <p:nvPr>
            <p:ph type="body" idx="5"/>
          </p:nvPr>
        </p:nvSpPr>
        <p:spPr>
          <a:xfrm>
            <a:off x="6269901" y="3665967"/>
            <a:ext cx="3826500" cy="70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4" name="Google Shape;324;p15"/>
          <p:cNvSpPr txBox="1">
            <a:spLocks noGrp="1"/>
          </p:cNvSpPr>
          <p:nvPr>
            <p:ph type="body" idx="6"/>
          </p:nvPr>
        </p:nvSpPr>
        <p:spPr>
          <a:xfrm>
            <a:off x="6269901" y="2330474"/>
            <a:ext cx="3826500" cy="709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6 Title and text left">
  <p:cSld name="CUSTOM_15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9"/>
          <p:cNvSpPr/>
          <p:nvPr/>
        </p:nvSpPr>
        <p:spPr>
          <a:xfrm>
            <a:off x="677207" y="409775"/>
            <a:ext cx="5431250" cy="5895094"/>
          </a:xfrm>
          <a:custGeom>
            <a:avLst/>
            <a:gdLst/>
            <a:ahLst/>
            <a:cxnLst/>
            <a:rect l="l" t="t" r="r" b="b"/>
            <a:pathLst>
              <a:path w="4362450" h="4943475" extrusionOk="0">
                <a:moveTo>
                  <a:pt x="0" y="0"/>
                </a:moveTo>
                <a:lnTo>
                  <a:pt x="4362450" y="0"/>
                </a:lnTo>
                <a:lnTo>
                  <a:pt x="4362450" y="4943475"/>
                </a:lnTo>
                <a:lnTo>
                  <a:pt x="0" y="4943475"/>
                </a:lnTo>
                <a:close/>
              </a:path>
            </a:pathLst>
          </a:custGeom>
          <a:solidFill>
            <a:schemeClr val="accent4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9"/>
          <p:cNvSpPr/>
          <p:nvPr/>
        </p:nvSpPr>
        <p:spPr>
          <a:xfrm>
            <a:off x="530988" y="313975"/>
            <a:ext cx="5477113" cy="5775198"/>
          </a:xfrm>
          <a:custGeom>
            <a:avLst/>
            <a:gdLst/>
            <a:ahLst/>
            <a:cxnLst/>
            <a:rect l="l" t="t" r="r" b="b"/>
            <a:pathLst>
              <a:path w="11715750" h="6562725" extrusionOk="0">
                <a:moveTo>
                  <a:pt x="0" y="0"/>
                </a:moveTo>
                <a:lnTo>
                  <a:pt x="11715750" y="0"/>
                </a:lnTo>
                <a:lnTo>
                  <a:pt x="11715750" y="6562725"/>
                </a:lnTo>
                <a:lnTo>
                  <a:pt x="0" y="6562725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127000" sx="102000" sy="102000" algn="ctr" rotWithShape="0">
              <a:srgbClr val="000000">
                <a:alpha val="2471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529875" y="309450"/>
            <a:ext cx="5477113" cy="538400"/>
          </a:xfrm>
          <a:custGeom>
            <a:avLst/>
            <a:gdLst/>
            <a:ahLst/>
            <a:cxnLst/>
            <a:rect l="l" t="t" r="r" b="b"/>
            <a:pathLst>
              <a:path w="11715750" h="566737" extrusionOk="0">
                <a:moveTo>
                  <a:pt x="0" y="0"/>
                </a:moveTo>
                <a:lnTo>
                  <a:pt x="11715750" y="0"/>
                </a:lnTo>
                <a:lnTo>
                  <a:pt x="11715750" y="566738"/>
                </a:lnTo>
                <a:lnTo>
                  <a:pt x="0" y="566738"/>
                </a:lnTo>
                <a:close/>
              </a:path>
            </a:pathLst>
          </a:custGeom>
          <a:solidFill>
            <a:srgbClr val="FFFFFF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9"/>
          <p:cNvSpPr txBox="1">
            <a:spLocks noGrp="1"/>
          </p:cNvSpPr>
          <p:nvPr>
            <p:ph type="title"/>
          </p:nvPr>
        </p:nvSpPr>
        <p:spPr>
          <a:xfrm>
            <a:off x="1257418" y="974375"/>
            <a:ext cx="434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body" idx="1"/>
          </p:nvPr>
        </p:nvSpPr>
        <p:spPr>
          <a:xfrm>
            <a:off x="1257301" y="2097700"/>
            <a:ext cx="4343400" cy="3565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1950" algn="r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marL="914400" lvl="1" indent="-361950" algn="r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2pPr>
            <a:lvl3pPr marL="1371600" lvl="2" indent="-361950" algn="r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3pPr>
            <a:lvl4pPr marL="1828800" lvl="3" indent="-361950" algn="r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4pPr>
            <a:lvl5pPr marL="2286000" lvl="4" indent="-361950" algn="r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5pPr>
            <a:lvl6pPr marL="2743200" lvl="5" indent="-361950" algn="r">
              <a:spcBef>
                <a:spcPts val="2100"/>
              </a:spcBef>
              <a:spcAft>
                <a:spcPts val="0"/>
              </a:spcAft>
              <a:buSzPts val="2100"/>
              <a:buChar char="■"/>
              <a:defRPr sz="2100"/>
            </a:lvl6pPr>
            <a:lvl7pPr marL="3200400" lvl="6" indent="-361950" algn="r">
              <a:spcBef>
                <a:spcPts val="2100"/>
              </a:spcBef>
              <a:spcAft>
                <a:spcPts val="0"/>
              </a:spcAft>
              <a:buSzPts val="2100"/>
              <a:buChar char="●"/>
              <a:defRPr sz="2100"/>
            </a:lvl7pPr>
            <a:lvl8pPr marL="3657600" lvl="7" indent="-361950" algn="r">
              <a:spcBef>
                <a:spcPts val="2100"/>
              </a:spcBef>
              <a:spcAft>
                <a:spcPts val="0"/>
              </a:spcAft>
              <a:buSzPts val="2100"/>
              <a:buChar char="○"/>
              <a:defRPr sz="2100"/>
            </a:lvl8pPr>
            <a:lvl9pPr marL="4114800" lvl="8" indent="-361950" algn="r">
              <a:spcBef>
                <a:spcPts val="2100"/>
              </a:spcBef>
              <a:spcAft>
                <a:spcPts val="2100"/>
              </a:spcAft>
              <a:buSzPts val="2100"/>
              <a:buChar char="■"/>
              <a:defRPr sz="2100"/>
            </a:lvl9pPr>
          </a:lstStyle>
          <a:p>
            <a:endParaRPr/>
          </a:p>
        </p:txBody>
      </p:sp>
      <p:sp>
        <p:nvSpPr>
          <p:cNvPr id="408" name="Google Shape;408;p19"/>
          <p:cNvSpPr/>
          <p:nvPr/>
        </p:nvSpPr>
        <p:spPr>
          <a:xfrm>
            <a:off x="706677" y="11252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19"/>
          <p:cNvSpPr/>
          <p:nvPr/>
        </p:nvSpPr>
        <p:spPr>
          <a:xfrm>
            <a:off x="794675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4958"/>
                  <a:pt x="44958" y="0"/>
                  <a:pt x="100013" y="0"/>
                </a:cubicBezTo>
                <a:lnTo>
                  <a:pt x="100013" y="0"/>
                </a:lnTo>
                <a:cubicBezTo>
                  <a:pt x="155067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19"/>
          <p:cNvSpPr/>
          <p:nvPr/>
        </p:nvSpPr>
        <p:spPr>
          <a:xfrm>
            <a:off x="1165842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2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19"/>
          <p:cNvSpPr/>
          <p:nvPr/>
        </p:nvSpPr>
        <p:spPr>
          <a:xfrm>
            <a:off x="1546063" y="485971"/>
            <a:ext cx="190024" cy="190024"/>
          </a:xfrm>
          <a:custGeom>
            <a:avLst/>
            <a:gdLst/>
            <a:ahLst/>
            <a:cxnLst/>
            <a:rect l="l" t="t" r="r" b="b"/>
            <a:pathLst>
              <a:path w="200025" h="200025" extrusionOk="0">
                <a:moveTo>
                  <a:pt x="100013" y="200025"/>
                </a:moveTo>
                <a:lnTo>
                  <a:pt x="100013" y="200025"/>
                </a:lnTo>
                <a:cubicBezTo>
                  <a:pt x="44958" y="200025"/>
                  <a:pt x="0" y="155067"/>
                  <a:pt x="0" y="100013"/>
                </a:cubicBezTo>
                <a:lnTo>
                  <a:pt x="0" y="100013"/>
                </a:lnTo>
                <a:cubicBezTo>
                  <a:pt x="0" y="45053"/>
                  <a:pt x="44958" y="0"/>
                  <a:pt x="100013" y="0"/>
                </a:cubicBezTo>
                <a:lnTo>
                  <a:pt x="100013" y="0"/>
                </a:lnTo>
                <a:cubicBezTo>
                  <a:pt x="154972" y="0"/>
                  <a:pt x="200025" y="44958"/>
                  <a:pt x="200025" y="100013"/>
                </a:cubicBezTo>
                <a:lnTo>
                  <a:pt x="200025" y="100013"/>
                </a:lnTo>
                <a:cubicBezTo>
                  <a:pt x="200025" y="155067"/>
                  <a:pt x="155067" y="200025"/>
                  <a:pt x="100013" y="200025"/>
                </a:cubicBezTo>
                <a:close/>
              </a:path>
            </a:pathLst>
          </a:custGeom>
          <a:solidFill>
            <a:schemeClr val="accent1"/>
          </a:solidFill>
          <a:ln w="381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19"/>
          <p:cNvSpPr/>
          <p:nvPr/>
        </p:nvSpPr>
        <p:spPr>
          <a:xfrm>
            <a:off x="706677" y="1666956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19"/>
          <p:cNvSpPr/>
          <p:nvPr/>
        </p:nvSpPr>
        <p:spPr>
          <a:xfrm>
            <a:off x="706677" y="22086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19"/>
          <p:cNvSpPr/>
          <p:nvPr/>
        </p:nvSpPr>
        <p:spPr>
          <a:xfrm>
            <a:off x="11893436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19"/>
          <p:cNvSpPr/>
          <p:nvPr/>
        </p:nvSpPr>
        <p:spPr>
          <a:xfrm>
            <a:off x="11658061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19"/>
          <p:cNvSpPr/>
          <p:nvPr/>
        </p:nvSpPr>
        <p:spPr>
          <a:xfrm>
            <a:off x="11431739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19"/>
          <p:cNvSpPr/>
          <p:nvPr/>
        </p:nvSpPr>
        <p:spPr>
          <a:xfrm>
            <a:off x="11196364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19"/>
          <p:cNvSpPr/>
          <p:nvPr/>
        </p:nvSpPr>
        <p:spPr>
          <a:xfrm>
            <a:off x="10960989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19"/>
          <p:cNvSpPr/>
          <p:nvPr/>
        </p:nvSpPr>
        <p:spPr>
          <a:xfrm>
            <a:off x="10725614" y="180415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19"/>
          <p:cNvSpPr/>
          <p:nvPr/>
        </p:nvSpPr>
        <p:spPr>
          <a:xfrm>
            <a:off x="11893436" y="42484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19"/>
          <p:cNvSpPr/>
          <p:nvPr/>
        </p:nvSpPr>
        <p:spPr>
          <a:xfrm>
            <a:off x="11893436" y="669270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19"/>
          <p:cNvSpPr/>
          <p:nvPr/>
        </p:nvSpPr>
        <p:spPr>
          <a:xfrm>
            <a:off x="11893436" y="91369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19"/>
          <p:cNvSpPr/>
          <p:nvPr/>
        </p:nvSpPr>
        <p:spPr>
          <a:xfrm>
            <a:off x="11961302" y="5868666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6"/>
                </a:lnTo>
                <a:lnTo>
                  <a:pt x="27432" y="44006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6"/>
                </a:lnTo>
                <a:lnTo>
                  <a:pt x="71438" y="44006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19"/>
          <p:cNvSpPr/>
          <p:nvPr/>
        </p:nvSpPr>
        <p:spPr>
          <a:xfrm>
            <a:off x="11961302" y="6113093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19"/>
          <p:cNvSpPr/>
          <p:nvPr/>
        </p:nvSpPr>
        <p:spPr>
          <a:xfrm>
            <a:off x="11961302" y="6357521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19"/>
          <p:cNvSpPr/>
          <p:nvPr/>
        </p:nvSpPr>
        <p:spPr>
          <a:xfrm>
            <a:off x="11961302" y="6601947"/>
            <a:ext cx="67865" cy="67865"/>
          </a:xfrm>
          <a:custGeom>
            <a:avLst/>
            <a:gdLst/>
            <a:ahLst/>
            <a:cxnLst/>
            <a:rect l="l" t="t" r="r" b="b"/>
            <a:pathLst>
              <a:path w="71437" h="71437" extrusionOk="0">
                <a:moveTo>
                  <a:pt x="71438" y="27432"/>
                </a:moveTo>
                <a:lnTo>
                  <a:pt x="44005" y="27432"/>
                </a:lnTo>
                <a:lnTo>
                  <a:pt x="44005" y="0"/>
                </a:lnTo>
                <a:lnTo>
                  <a:pt x="27432" y="0"/>
                </a:lnTo>
                <a:lnTo>
                  <a:pt x="27432" y="27432"/>
                </a:lnTo>
                <a:lnTo>
                  <a:pt x="0" y="27432"/>
                </a:lnTo>
                <a:lnTo>
                  <a:pt x="0" y="44005"/>
                </a:lnTo>
                <a:lnTo>
                  <a:pt x="27432" y="44005"/>
                </a:lnTo>
                <a:lnTo>
                  <a:pt x="27432" y="71438"/>
                </a:lnTo>
                <a:lnTo>
                  <a:pt x="44005" y="71438"/>
                </a:lnTo>
                <a:lnTo>
                  <a:pt x="44005" y="44005"/>
                </a:lnTo>
                <a:lnTo>
                  <a:pt x="71438" y="44005"/>
                </a:lnTo>
                <a:close/>
              </a:path>
            </a:pathLst>
          </a:custGeom>
          <a:solidFill>
            <a:schemeClr val="accent4"/>
          </a:solidFill>
          <a:ln w="127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19"/>
          <p:cNvSpPr/>
          <p:nvPr/>
        </p:nvSpPr>
        <p:spPr>
          <a:xfrm>
            <a:off x="10323060" y="4697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19"/>
          <p:cNvSpPr/>
          <p:nvPr/>
        </p:nvSpPr>
        <p:spPr>
          <a:xfrm>
            <a:off x="10807388" y="4697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19"/>
          <p:cNvSpPr/>
          <p:nvPr/>
        </p:nvSpPr>
        <p:spPr>
          <a:xfrm>
            <a:off x="11291717" y="469704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19"/>
          <p:cNvSpPr/>
          <p:nvPr/>
        </p:nvSpPr>
        <p:spPr>
          <a:xfrm>
            <a:off x="11248502" y="5742198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l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19"/>
          <p:cNvSpPr/>
          <p:nvPr/>
        </p:nvSpPr>
        <p:spPr>
          <a:xfrm rot="5400000">
            <a:off x="11645012" y="5160886"/>
            <a:ext cx="700463" cy="361950"/>
          </a:xfrm>
          <a:custGeom>
            <a:avLst/>
            <a:gdLst/>
            <a:ahLst/>
            <a:cxnLst/>
            <a:rect l="l" t="t" r="r" b="b"/>
            <a:pathLst>
              <a:path w="737329" h="381000" extrusionOk="0">
                <a:moveTo>
                  <a:pt x="0" y="190500"/>
                </a:moveTo>
                <a:lnTo>
                  <a:pt x="194405" y="381000"/>
                </a:lnTo>
                <a:lnTo>
                  <a:pt x="194405" y="261938"/>
                </a:lnTo>
                <a:lnTo>
                  <a:pt x="737330" y="261938"/>
                </a:lnTo>
                <a:lnTo>
                  <a:pt x="737330" y="119063"/>
                </a:lnTo>
                <a:lnTo>
                  <a:pt x="194405" y="119063"/>
                </a:lnTo>
                <a:lnTo>
                  <a:pt x="194405" y="0"/>
                </a:lnTo>
                <a:close/>
              </a:path>
            </a:pathLst>
          </a:custGeom>
          <a:solidFill>
            <a:schemeClr val="accent1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oppins ExtraBold"/>
              <a:buNone/>
              <a:defRPr sz="40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 rot="5400000">
            <a:off x="-679350" y="6198500"/>
            <a:ext cx="1579800" cy="3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 Condensed"/>
                <a:ea typeface="Barlow Condensed"/>
                <a:cs typeface="Barlow Condensed"/>
                <a:sym typeface="Barlow Condensed"/>
              </a:rPr>
              <a:t>SLIDESMANIA.COM</a:t>
            </a:r>
            <a:endParaRPr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5" r:id="rId4"/>
    <p:sldLayoutId id="2147483657" r:id="rId5"/>
    <p:sldLayoutId id="2147483659" r:id="rId6"/>
    <p:sldLayoutId id="2147483661" r:id="rId7"/>
    <p:sldLayoutId id="214748366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3"/>
          <p:cNvSpPr txBox="1">
            <a:spLocks noGrp="1"/>
          </p:cNvSpPr>
          <p:nvPr>
            <p:ph type="title"/>
          </p:nvPr>
        </p:nvSpPr>
        <p:spPr>
          <a:xfrm>
            <a:off x="1026536" y="2130581"/>
            <a:ext cx="9898200" cy="107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smtClean="0"/>
              <a:t>Classificazione </a:t>
            </a:r>
            <a:r>
              <a:rPr lang="it-IT" dirty="0" err="1" smtClean="0"/>
              <a:t>dataset</a:t>
            </a:r>
            <a:r>
              <a:rPr lang="it-IT" dirty="0" smtClean="0"/>
              <a:t> CIFAR10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30"/>
          <p:cNvSpPr txBox="1">
            <a:spLocks noGrp="1"/>
          </p:cNvSpPr>
          <p:nvPr>
            <p:ph type="title"/>
          </p:nvPr>
        </p:nvSpPr>
        <p:spPr>
          <a:xfrm>
            <a:off x="462475" y="-1580400"/>
            <a:ext cx="11095500" cy="31608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4800" dirty="0" smtClean="0"/>
              <a:t>Conclusioni</a:t>
            </a:r>
            <a:endParaRPr sz="4800"/>
          </a:p>
        </p:txBody>
      </p:sp>
      <p:sp>
        <p:nvSpPr>
          <p:cNvPr id="548" name="Google Shape;548;p30"/>
          <p:cNvSpPr txBox="1">
            <a:spLocks noGrp="1"/>
          </p:cNvSpPr>
          <p:nvPr>
            <p:ph type="body" idx="1"/>
          </p:nvPr>
        </p:nvSpPr>
        <p:spPr>
          <a:xfrm>
            <a:off x="633475" y="1571626"/>
            <a:ext cx="10909200" cy="97155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it-IT" dirty="0" smtClean="0"/>
              <a:t>La Regressione logistica risulta essere il modello con performance migliore su questo </a:t>
            </a:r>
            <a:r>
              <a:rPr lang="it-IT" dirty="0" err="1" smtClean="0"/>
              <a:t>dataset</a:t>
            </a:r>
            <a:r>
              <a:rPr lang="it-IT" dirty="0" smtClean="0"/>
              <a:t>, seguito da SVM, K-NN e </a:t>
            </a:r>
            <a:r>
              <a:rPr lang="it-IT" dirty="0" err="1" smtClean="0"/>
              <a:t>Decision</a:t>
            </a:r>
            <a:r>
              <a:rPr lang="it-IT" dirty="0" err="1" smtClean="0"/>
              <a:t>Tree</a:t>
            </a:r>
            <a:r>
              <a:rPr lang="it-IT" dirty="0" smtClean="0"/>
              <a:t>.</a:t>
            </a:r>
            <a:endParaRPr/>
          </a:p>
        </p:txBody>
      </p:sp>
      <p:sp>
        <p:nvSpPr>
          <p:cNvPr id="549" name="Google Shape;549;p30"/>
          <p:cNvSpPr/>
          <p:nvPr/>
        </p:nvSpPr>
        <p:spPr>
          <a:xfrm>
            <a:off x="1193477" y="153488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0"/>
          <p:cNvSpPr/>
          <p:nvPr/>
        </p:nvSpPr>
        <p:spPr>
          <a:xfrm>
            <a:off x="3574727" y="4068531"/>
            <a:ext cx="375070" cy="375070"/>
          </a:xfrm>
          <a:custGeom>
            <a:avLst/>
            <a:gdLst/>
            <a:ahLst/>
            <a:cxnLst/>
            <a:rect l="l" t="t" r="r" b="b"/>
            <a:pathLst>
              <a:path w="394811" h="394811" extrusionOk="0">
                <a:moveTo>
                  <a:pt x="394811" y="96583"/>
                </a:moveTo>
                <a:lnTo>
                  <a:pt x="298228" y="0"/>
                </a:lnTo>
                <a:lnTo>
                  <a:pt x="197453" y="100775"/>
                </a:lnTo>
                <a:lnTo>
                  <a:pt x="96679" y="0"/>
                </a:lnTo>
                <a:lnTo>
                  <a:pt x="0" y="96583"/>
                </a:lnTo>
                <a:lnTo>
                  <a:pt x="100870" y="197358"/>
                </a:lnTo>
                <a:lnTo>
                  <a:pt x="0" y="298133"/>
                </a:lnTo>
                <a:lnTo>
                  <a:pt x="96679" y="394811"/>
                </a:lnTo>
                <a:lnTo>
                  <a:pt x="197453" y="293942"/>
                </a:lnTo>
                <a:lnTo>
                  <a:pt x="298228" y="394811"/>
                </a:lnTo>
                <a:lnTo>
                  <a:pt x="394811" y="298133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3531" y="2509838"/>
            <a:ext cx="4914900" cy="39632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555" y="2683667"/>
            <a:ext cx="4991502" cy="362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/>
          <p:nvPr/>
        </p:nvSpPr>
        <p:spPr>
          <a:xfrm>
            <a:off x="9821260" y="56633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31"/>
          <p:cNvSpPr/>
          <p:nvPr/>
        </p:nvSpPr>
        <p:spPr>
          <a:xfrm>
            <a:off x="10305588" y="56633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31"/>
          <p:cNvSpPr/>
          <p:nvPr/>
        </p:nvSpPr>
        <p:spPr>
          <a:xfrm>
            <a:off x="10789917" y="5663329"/>
            <a:ext cx="375070" cy="374980"/>
          </a:xfrm>
          <a:custGeom>
            <a:avLst/>
            <a:gdLst/>
            <a:ahLst/>
            <a:cxnLst/>
            <a:rect l="l" t="t" r="r" b="b"/>
            <a:pathLst>
              <a:path w="394811" h="394716" extrusionOk="0">
                <a:moveTo>
                  <a:pt x="394811" y="96584"/>
                </a:moveTo>
                <a:lnTo>
                  <a:pt x="298133" y="0"/>
                </a:lnTo>
                <a:lnTo>
                  <a:pt x="197358" y="100775"/>
                </a:lnTo>
                <a:lnTo>
                  <a:pt x="96584" y="0"/>
                </a:lnTo>
                <a:lnTo>
                  <a:pt x="0" y="96584"/>
                </a:lnTo>
                <a:lnTo>
                  <a:pt x="100775" y="197358"/>
                </a:lnTo>
                <a:lnTo>
                  <a:pt x="0" y="298132"/>
                </a:lnTo>
                <a:lnTo>
                  <a:pt x="96584" y="394716"/>
                </a:lnTo>
                <a:lnTo>
                  <a:pt x="197358" y="293941"/>
                </a:lnTo>
                <a:lnTo>
                  <a:pt x="298133" y="394716"/>
                </a:lnTo>
                <a:lnTo>
                  <a:pt x="394811" y="298132"/>
                </a:lnTo>
                <a:lnTo>
                  <a:pt x="294037" y="197358"/>
                </a:lnTo>
                <a:close/>
              </a:path>
            </a:pathLst>
          </a:custGeom>
          <a:noFill/>
          <a:ln w="38100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31"/>
          <p:cNvSpPr/>
          <p:nvPr/>
        </p:nvSpPr>
        <p:spPr>
          <a:xfrm>
            <a:off x="10836490" y="1217498"/>
            <a:ext cx="434340" cy="615315"/>
          </a:xfrm>
          <a:custGeom>
            <a:avLst/>
            <a:gdLst/>
            <a:ahLst/>
            <a:cxnLst/>
            <a:rect l="l" t="t" r="r" b="b"/>
            <a:pathLst>
              <a:path w="457200" h="647700" extrusionOk="0">
                <a:moveTo>
                  <a:pt x="0" y="0"/>
                </a:moveTo>
                <a:lnTo>
                  <a:pt x="47625" y="542925"/>
                </a:lnTo>
                <a:lnTo>
                  <a:pt x="190500" y="400050"/>
                </a:lnTo>
                <a:lnTo>
                  <a:pt x="323850" y="647700"/>
                </a:lnTo>
                <a:lnTo>
                  <a:pt x="428625" y="571500"/>
                </a:lnTo>
                <a:lnTo>
                  <a:pt x="257175" y="342900"/>
                </a:lnTo>
                <a:lnTo>
                  <a:pt x="457200" y="295275"/>
                </a:lnTo>
                <a:close/>
              </a:path>
            </a:pathLst>
          </a:custGeom>
          <a:solidFill>
            <a:schemeClr val="accent2"/>
          </a:solidFill>
          <a:ln w="38100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3663" y="1589941"/>
            <a:ext cx="4591416" cy="397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41415" y="1495058"/>
            <a:ext cx="5031612" cy="39444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95567" y="1509346"/>
            <a:ext cx="4717177" cy="3531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48962" y="1463187"/>
            <a:ext cx="449580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93122" y="1833563"/>
            <a:ext cx="4178201" cy="3301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349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74202" y="1595071"/>
            <a:ext cx="4248150" cy="3714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3086" y="1015878"/>
            <a:ext cx="5128113" cy="378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Google Shape;925;p43"/>
          <p:cNvSpPr txBox="1">
            <a:spLocks noGrp="1"/>
          </p:cNvSpPr>
          <p:nvPr>
            <p:ph type="title"/>
          </p:nvPr>
        </p:nvSpPr>
        <p:spPr>
          <a:xfrm>
            <a:off x="6166338" y="0"/>
            <a:ext cx="4998577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Dataset  CIFAR-10</a:t>
            </a:r>
            <a:endParaRPr sz="510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6307015" y="1596498"/>
            <a:ext cx="522849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it-IT" sz="2400" dirty="0" smtClean="0"/>
              <a:t>Il CIFAR-10 (Canadian </a:t>
            </a:r>
            <a:r>
              <a:rPr lang="it-IT" sz="2400" dirty="0" err="1" smtClean="0"/>
              <a:t>Institute</a:t>
            </a:r>
            <a:r>
              <a:rPr lang="it-IT" sz="2400" dirty="0" smtClean="0"/>
              <a:t> </a:t>
            </a:r>
            <a:r>
              <a:rPr lang="it-IT" sz="2400" dirty="0" err="1" smtClean="0"/>
              <a:t>For</a:t>
            </a:r>
            <a:r>
              <a:rPr lang="it-IT" sz="2400" dirty="0" smtClean="0"/>
              <a:t> </a:t>
            </a:r>
            <a:r>
              <a:rPr lang="it-IT" sz="2400" dirty="0" err="1" smtClean="0"/>
              <a:t>Advanced</a:t>
            </a:r>
            <a:r>
              <a:rPr lang="it-IT" sz="2400" dirty="0" smtClean="0"/>
              <a:t> </a:t>
            </a:r>
            <a:r>
              <a:rPr lang="it-IT" sz="2400" dirty="0" err="1" smtClean="0"/>
              <a:t>Research</a:t>
            </a:r>
            <a:r>
              <a:rPr lang="it-IT" sz="2400" dirty="0" smtClean="0"/>
              <a:t> - 10 </a:t>
            </a:r>
            <a:r>
              <a:rPr lang="it-IT" sz="2400" dirty="0" err="1" smtClean="0"/>
              <a:t>classes</a:t>
            </a:r>
            <a:r>
              <a:rPr lang="it-IT" sz="2400" dirty="0" smtClean="0"/>
              <a:t>),  introdotto da Alex </a:t>
            </a:r>
            <a:r>
              <a:rPr lang="it-IT" sz="2400" dirty="0" err="1" smtClean="0"/>
              <a:t>Krizhevsky</a:t>
            </a:r>
            <a:r>
              <a:rPr lang="it-IT" sz="2400" dirty="0" smtClean="0"/>
              <a:t>, Geoffrey </a:t>
            </a:r>
            <a:r>
              <a:rPr lang="it-IT" sz="2400" dirty="0" err="1" smtClean="0"/>
              <a:t>Hinton</a:t>
            </a:r>
            <a:r>
              <a:rPr lang="it-IT" sz="2400" dirty="0" smtClean="0"/>
              <a:t>, è uno dei </a:t>
            </a:r>
            <a:r>
              <a:rPr lang="it-IT" sz="2400" dirty="0" err="1" smtClean="0"/>
              <a:t>dataset</a:t>
            </a:r>
            <a:r>
              <a:rPr lang="it-IT" sz="2400" dirty="0" smtClean="0"/>
              <a:t> più noti e utilizzati nell’ambito della visione artificiale e del </a:t>
            </a:r>
            <a:r>
              <a:rPr lang="it-IT" sz="2400" dirty="0" err="1" smtClean="0"/>
              <a:t>machine</a:t>
            </a:r>
            <a:r>
              <a:rPr lang="it-IT" sz="2400" dirty="0" smtClean="0"/>
              <a:t> </a:t>
            </a:r>
            <a:r>
              <a:rPr lang="it-IT" sz="2400" dirty="0" err="1" smtClean="0"/>
              <a:t>learning</a:t>
            </a:r>
            <a:r>
              <a:rPr lang="it-IT" sz="2400" dirty="0" smtClean="0"/>
              <a:t> supervisionato, in particolare per compiti di classificazione di immagini. Il </a:t>
            </a:r>
            <a:r>
              <a:rPr lang="it-IT" sz="2400" dirty="0" err="1" smtClean="0"/>
              <a:t>dataset</a:t>
            </a:r>
            <a:r>
              <a:rPr lang="it-IT" sz="2400" dirty="0" smtClean="0"/>
              <a:t> presenta 60.000 immagini a colori, ciascuna di dimensioni 32x32 pixel, suddivise in 10 classi diverse. </a:t>
            </a:r>
            <a:endParaRPr lang="it-IT" sz="4800" dirty="0" smtClean="0"/>
          </a:p>
          <a:p>
            <a:r>
              <a:rPr lang="it-IT" sz="3600" dirty="0" smtClean="0"/>
              <a:t/>
            </a:r>
            <a:br>
              <a:rPr lang="it-IT" sz="3600" dirty="0" smtClean="0"/>
            </a:br>
            <a:endParaRPr lang="en-US" sz="3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6"/>
          <p:cNvSpPr txBox="1">
            <a:spLocks noGrp="1"/>
          </p:cNvSpPr>
          <p:nvPr>
            <p:ph type="body" idx="2"/>
          </p:nvPr>
        </p:nvSpPr>
        <p:spPr>
          <a:xfrm>
            <a:off x="1252025" y="1171390"/>
            <a:ext cx="9945857" cy="2241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just">
              <a:buNone/>
            </a:pPr>
            <a:r>
              <a:rPr lang="it-IT" sz="2100" dirty="0" smtClean="0"/>
              <a:t>Osserviamo: </a:t>
            </a:r>
          </a:p>
          <a:p>
            <a:pPr algn="just" fontAlgn="base"/>
            <a:r>
              <a:rPr lang="it-IT" sz="2100" dirty="0" smtClean="0"/>
              <a:t>La ridotta dimensione delle immagini permette di eseguire test veloci anche su macchine poco potenti. </a:t>
            </a:r>
          </a:p>
          <a:p>
            <a:pPr algn="just" fontAlgn="base"/>
            <a:r>
              <a:rPr lang="it-IT" sz="2100" dirty="0" smtClean="0"/>
              <a:t>Le classi rappresentano categorie molto intuitive e riconoscibili: aerei, automobili, gatti, cani, cavalli, uccelli, camion, navi, rane e cervi. </a:t>
            </a:r>
          </a:p>
          <a:p>
            <a:pPr algn="just" fontAlgn="base"/>
            <a:r>
              <a:rPr lang="it-IT" sz="2100" dirty="0" smtClean="0"/>
              <a:t>Il </a:t>
            </a:r>
            <a:r>
              <a:rPr lang="it-IT" sz="2100" dirty="0" err="1" smtClean="0"/>
              <a:t>dataset</a:t>
            </a:r>
            <a:r>
              <a:rPr lang="it-IT" sz="2100" dirty="0" smtClean="0"/>
              <a:t> è bilanciato, cioè contiene lo stesso numero di immagini per ciascuna classe (6.000), e risulta già suddiviso in un training set (50.000 immagini) e un test set (10.000 immagini)</a:t>
            </a:r>
          </a:p>
          <a:p>
            <a:pPr algn="just" fontAlgn="base">
              <a:buNone/>
            </a:pPr>
            <a:r>
              <a:rPr lang="it-IT" sz="2100" dirty="0" smtClean="0"/>
              <a:t>Il principale compito associato al </a:t>
            </a:r>
            <a:r>
              <a:rPr lang="it-IT" sz="2100" dirty="0" err="1" smtClean="0"/>
              <a:t>dataset</a:t>
            </a:r>
            <a:r>
              <a:rPr lang="it-IT" sz="2100" dirty="0" smtClean="0"/>
              <a:t> è quello della classificazione </a:t>
            </a:r>
          </a:p>
          <a:p>
            <a:pPr algn="just" fontAlgn="base">
              <a:buNone/>
            </a:pPr>
            <a:r>
              <a:rPr lang="it-IT" sz="2100" dirty="0" err="1" smtClean="0"/>
              <a:t>multiclasse</a:t>
            </a:r>
            <a:r>
              <a:rPr lang="it-IT" sz="2100" dirty="0" smtClean="0"/>
              <a:t>: ogni immagine rappresenta un oggetto appartenente a una delle 10 </a:t>
            </a:r>
          </a:p>
          <a:p>
            <a:pPr algn="just" fontAlgn="base">
              <a:buNone/>
            </a:pPr>
            <a:r>
              <a:rPr lang="it-IT" sz="2100" dirty="0" smtClean="0"/>
              <a:t>classi predefinite e l’obiettivo è addestrare un modello capace di predire la classe </a:t>
            </a:r>
          </a:p>
          <a:p>
            <a:pPr algn="just" fontAlgn="base">
              <a:buNone/>
            </a:pPr>
            <a:r>
              <a:rPr lang="it-IT" sz="2100" dirty="0" smtClean="0"/>
              <a:t>corretta per una nuova immagine.</a:t>
            </a:r>
          </a:p>
          <a:p>
            <a:pPr algn="just"/>
            <a:r>
              <a:rPr lang="it-IT" sz="4400" dirty="0" smtClean="0"/>
              <a:t> 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4"/>
          <p:cNvSpPr txBox="1">
            <a:spLocks noGrp="1"/>
          </p:cNvSpPr>
          <p:nvPr>
            <p:ph type="title"/>
          </p:nvPr>
        </p:nvSpPr>
        <p:spPr>
          <a:xfrm>
            <a:off x="1355875" y="1117925"/>
            <a:ext cx="86772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you add your talking points.</a:t>
            </a:r>
            <a:endParaRPr/>
          </a:p>
        </p:txBody>
      </p:sp>
      <p:sp>
        <p:nvSpPr>
          <p:cNvPr id="502" name="Google Shape;502;p24"/>
          <p:cNvSpPr txBox="1">
            <a:spLocks noGrp="1"/>
          </p:cNvSpPr>
          <p:nvPr>
            <p:ph type="body" idx="1"/>
          </p:nvPr>
        </p:nvSpPr>
        <p:spPr>
          <a:xfrm>
            <a:off x="3184675" y="3059175"/>
            <a:ext cx="6138300" cy="258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Char char="⬤"/>
            </a:pPr>
            <a:r>
              <a:rPr lang="en"/>
              <a:t>We will talk about this first.</a:t>
            </a:r>
            <a:endParaRPr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Char char="⬤"/>
            </a:pPr>
            <a:r>
              <a:rPr lang="en"/>
              <a:t>We will talk about this second.</a:t>
            </a:r>
            <a:endParaRPr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Char char="⬤"/>
            </a:pPr>
            <a:r>
              <a:rPr lang="en"/>
              <a:t>After that we will talk about this.</a:t>
            </a:r>
            <a:endParaRPr/>
          </a:p>
          <a:p>
            <a:pPr marL="457200" lvl="0" indent="-3492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900"/>
              <a:buChar char="⬤"/>
            </a:pPr>
            <a:r>
              <a:rPr lang="en"/>
              <a:t>And we will talk about this last.</a:t>
            </a:r>
            <a:endParaRPr/>
          </a:p>
          <a:p>
            <a:pPr marL="0" lvl="0" indent="0" algn="l" rtl="0">
              <a:lnSpc>
                <a:spcPct val="200000"/>
              </a:lnSpc>
              <a:spcBef>
                <a:spcPts val="2100"/>
              </a:spcBef>
              <a:spcAft>
                <a:spcPts val="21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body" idx="1"/>
          </p:nvPr>
        </p:nvSpPr>
        <p:spPr>
          <a:xfrm>
            <a:off x="5287108" y="1085206"/>
            <a:ext cx="6576645" cy="261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1. Converto le immagini PIL in tensori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PyTorch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, necessari per le elaborazioni successive. Questo perché le immagini sono  per impostazione predefinita oggetti PIL (cioè immagini  in formato standard). Tuttavia è necessario che i dati siano convertiti in strutture numeriche multidimensionali (tensori), successivamente carico i dati.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 smtClean="0">
              <a:solidFill>
                <a:schemeClr val="accent4"/>
              </a:solidFill>
              <a:latin typeface="Bahnschrift SemiBold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 smtClean="0">
              <a:solidFill>
                <a:schemeClr val="accent4"/>
              </a:solidFill>
              <a:latin typeface="Bahnschrift SemiBold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Bahnschrift SemiBold" pitchFamily="34" charset="0"/>
            </a:endParaRPr>
          </a:p>
        </p:txBody>
      </p:sp>
      <p:sp>
        <p:nvSpPr>
          <p:cNvPr id="509" name="Google Shape;509;p25"/>
          <p:cNvSpPr txBox="1">
            <a:spLocks noGrp="1"/>
          </p:cNvSpPr>
          <p:nvPr>
            <p:ph type="title" idx="2"/>
          </p:nvPr>
        </p:nvSpPr>
        <p:spPr>
          <a:xfrm>
            <a:off x="5380892" y="0"/>
            <a:ext cx="599049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sz="3200" dirty="0" smtClean="0">
                <a:solidFill>
                  <a:schemeClr val="dk1"/>
                </a:solidFill>
              </a:rPr>
              <a:t>Caricamento, estrazione dati ed etichette</a:t>
            </a:r>
            <a:endParaRPr sz="3200"/>
          </a:p>
        </p:txBody>
      </p:sp>
      <p:sp>
        <p:nvSpPr>
          <p:cNvPr id="9" name="Google Shape;508;p25"/>
          <p:cNvSpPr txBox="1">
            <a:spLocks/>
          </p:cNvSpPr>
          <p:nvPr/>
        </p:nvSpPr>
        <p:spPr>
          <a:xfrm>
            <a:off x="5369170" y="3606855"/>
            <a:ext cx="6084278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tabLst/>
              <a:defRPr/>
            </a:pPr>
            <a:r>
              <a:rPr kumimoji="0" lang="it-IT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ahnschrift SemiBold" pitchFamily="34" charset="0"/>
                <a:ea typeface="Arial"/>
                <a:cs typeface="Arial"/>
                <a:sym typeface="Arial"/>
              </a:rPr>
              <a:t>2. Trasformo</a:t>
            </a:r>
            <a:r>
              <a:rPr kumimoji="0" lang="it-IT" sz="2000" b="0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ahnschrift SemiBold" pitchFamily="34" charset="0"/>
                <a:ea typeface="Arial"/>
                <a:cs typeface="Arial"/>
                <a:sym typeface="Arial"/>
              </a:rPr>
              <a:t> le immagini da 3D a 1D perché i modelli tradizionali di </a:t>
            </a:r>
            <a:r>
              <a:rPr kumimoji="0" lang="it-IT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ahnschrift SemiBold" pitchFamily="34" charset="0"/>
                <a:ea typeface="Arial"/>
                <a:cs typeface="Arial"/>
                <a:sym typeface="Arial"/>
              </a:rPr>
              <a:t>machine</a:t>
            </a:r>
            <a:r>
              <a:rPr kumimoji="0" lang="it-IT" sz="2000" b="0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ahnschrift SemiBold" pitchFamily="34" charset="0"/>
                <a:ea typeface="Arial"/>
                <a:cs typeface="Arial"/>
                <a:sym typeface="Arial"/>
              </a:rPr>
              <a:t> </a:t>
            </a:r>
            <a:r>
              <a:rPr kumimoji="0" lang="it-IT" sz="2000" b="0" i="0" u="none" strike="noStrike" kern="0" cap="none" spc="0" normalizeH="0" noProof="0" dirty="0" err="1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ahnschrift SemiBold" pitchFamily="34" charset="0"/>
                <a:ea typeface="Arial"/>
                <a:cs typeface="Arial"/>
                <a:sym typeface="Arial"/>
              </a:rPr>
              <a:t>learning</a:t>
            </a:r>
            <a:r>
              <a:rPr kumimoji="0" lang="it-IT" sz="2000" b="0" i="0" u="none" strike="noStrike" kern="0" cap="none" spc="0" normalizeH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Bahnschrift SemiBold" pitchFamily="34" charset="0"/>
                <a:ea typeface="Arial"/>
                <a:cs typeface="Arial"/>
                <a:sym typeface="Arial"/>
              </a:rPr>
              <a:t> non sono progettati per lavorare con dati strutturati spazialmente e si aspettano degli input sottoforma di vettori monodimensionali. 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tabLst/>
              <a:defRPr/>
            </a:pPr>
            <a:r>
              <a:rPr lang="it-IT" sz="2000" baseline="0" dirty="0" smtClean="0">
                <a:solidFill>
                  <a:schemeClr val="accent4"/>
                </a:solidFill>
                <a:latin typeface="Bahnschrift SemiBold" pitchFamily="34" charset="0"/>
              </a:rPr>
              <a:t>Per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questo eseguiamo l’operazione di “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flattening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” dove trasformiamo la matrice tridimensionale in un’unica lista lunga di valori </a:t>
            </a:r>
            <a:endParaRPr kumimoji="0" lang="it-IT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ahnschrift SemiBold" pitchFamily="34" charset="0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tabLst/>
              <a:defRPr/>
            </a:pPr>
            <a:endParaRPr kumimoji="0" lang="it-IT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ahnschrift SemiBold" pitchFamily="34" charset="0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tabLst/>
              <a:defRPr/>
            </a:pPr>
            <a:endParaRPr kumimoji="0" lang="it-IT" sz="2000" b="0" i="0" u="none" strike="noStrike" kern="0" cap="none" spc="0" normalizeH="0" baseline="0" noProof="0" dirty="0" smtClean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ahnschrift SemiBold" pitchFamily="34" charset="0"/>
              <a:ea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None/>
              <a:tabLst/>
              <a:defRPr/>
            </a:pPr>
            <a:endParaRPr kumimoji="0" lang="it-IT" sz="2000" b="0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Bahnschrift SemiBold" pitchFamily="34" charset="0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3672" y="958728"/>
            <a:ext cx="410527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body" idx="1"/>
          </p:nvPr>
        </p:nvSpPr>
        <p:spPr>
          <a:xfrm>
            <a:off x="5287108" y="1085206"/>
            <a:ext cx="6576645" cy="261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3. Effettuo un sottocampionamento per evitare  che l’allenamento richieda un tempo eccessivo </a:t>
            </a:r>
          </a:p>
          <a:p>
            <a:pPr marL="0" indent="0" algn="just">
              <a:buNone/>
            </a:pP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4. Prima di applicare la PCA standardizzo i dati in modo da assicurarci che tutte i dati assumano valori sulla stessa scala, 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per evitare che caratteristiche con valori numericamente grandi dominino il processo di apprendimento rispetto a quelle con valori più 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piccoli. </a:t>
            </a:r>
          </a:p>
          <a:p>
            <a:pPr marL="0" indent="0" algn="just">
              <a:buNone/>
            </a:pP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5.Applico la PCA per ridurre la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dimensionalità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del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dataset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. In questo caso parto con vettori di 3072 dimensioni (tanti quanti i pixel dell’immagine appiattita) e tengo solo le prime 30 componenti principali.  Questo risulta utile poiché migliora l’efficienza computazionale (addestro modelli su 30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feature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invece che su 3072),  riduco il rumore dei dati e diminuisco il rischio di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overfitting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 smtClean="0">
              <a:solidFill>
                <a:schemeClr val="accent4"/>
              </a:solidFill>
              <a:latin typeface="Bahnschrift SemiBold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Bahnschrift SemiBold" pitchFamily="34" charset="0"/>
            </a:endParaRPr>
          </a:p>
        </p:txBody>
      </p:sp>
      <p:sp>
        <p:nvSpPr>
          <p:cNvPr id="509" name="Google Shape;509;p25"/>
          <p:cNvSpPr txBox="1">
            <a:spLocks noGrp="1"/>
          </p:cNvSpPr>
          <p:nvPr>
            <p:ph type="title" idx="2"/>
          </p:nvPr>
        </p:nvSpPr>
        <p:spPr>
          <a:xfrm>
            <a:off x="5380892" y="0"/>
            <a:ext cx="599049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" sz="3200" dirty="0" smtClean="0">
                <a:solidFill>
                  <a:schemeClr val="dk1"/>
                </a:solidFill>
              </a:rPr>
              <a:t>Sottocampionamento, standardizzazione e PCA</a:t>
            </a:r>
            <a:endParaRPr sz="3200"/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739" y="3725740"/>
            <a:ext cx="387667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3413" y="350227"/>
            <a:ext cx="3985480" cy="3542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body" idx="1"/>
          </p:nvPr>
        </p:nvSpPr>
        <p:spPr>
          <a:xfrm>
            <a:off x="5287108" y="1085206"/>
            <a:ext cx="6576645" cy="261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buNone/>
            </a:pP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6. Definisco una funzione che mi permetta di automatizzare la ricerca degli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iperparametri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migliori per ciascun modello. Definisco una “griglia” di valori possibili per ogni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iperparametri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e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GridSearchCV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esplora tutte le combinazioni possibili di tali valori. Al’l’interno della funzione stessa uso una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cross-validation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 che mi permette 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di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stimare con maggiore affidabilità le prestazioni del modello, limitando il 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rischio di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overfitting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. In pratica per 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ogni combinazione di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iperparametri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, il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dataset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di training viene diviso in 3 parti (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fold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). Il modello viene allenato su due di queste parti e testato sulla terza, ripetendo questa procedura tre volte ruotando la parte usata per il test. </a:t>
            </a:r>
            <a:endParaRPr lang="it-IT" sz="2000" dirty="0" smtClean="0">
              <a:solidFill>
                <a:schemeClr val="accent4"/>
              </a:solidFill>
              <a:latin typeface="Bahnschrift SemiBold" pitchFamily="34" charset="0"/>
            </a:endParaRPr>
          </a:p>
          <a:p>
            <a:pPr marL="0" lvl="0" indent="0" algn="just">
              <a:buNone/>
            </a:pP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7. Definisco una lista contenente le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configurazioi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per i diversi modelli di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machine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learning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, ognuno associato ai propri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iperparametri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. </a:t>
            </a:r>
            <a:endParaRPr lang="it-IT" sz="2000" dirty="0" smtClean="0">
              <a:solidFill>
                <a:schemeClr val="accent4"/>
              </a:solidFill>
              <a:latin typeface="Bahnschrift SemiBold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sz="2000" dirty="0" smtClean="0">
              <a:solidFill>
                <a:schemeClr val="accent4"/>
              </a:solidFill>
              <a:latin typeface="Bahnschrift SemiBold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Bahnschrift SemiBold" pitchFamily="34" charset="0"/>
            </a:endParaRPr>
          </a:p>
        </p:txBody>
      </p:sp>
      <p:sp>
        <p:nvSpPr>
          <p:cNvPr id="509" name="Google Shape;509;p25"/>
          <p:cNvSpPr txBox="1">
            <a:spLocks noGrp="1"/>
          </p:cNvSpPr>
          <p:nvPr>
            <p:ph type="title" idx="2"/>
          </p:nvPr>
        </p:nvSpPr>
        <p:spPr>
          <a:xfrm>
            <a:off x="5380892" y="0"/>
            <a:ext cx="599049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it-IT" sz="3200" dirty="0" smtClean="0"/>
              <a:t>Funzione per il training </a:t>
            </a:r>
            <a:br>
              <a:rPr lang="it-IT" sz="3200" dirty="0" smtClean="0"/>
            </a:br>
            <a:r>
              <a:rPr lang="it-IT" sz="3200" dirty="0" smtClean="0"/>
              <a:t>e Definizione di modelli</a:t>
            </a:r>
            <a:endParaRPr sz="320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3196" y="349494"/>
            <a:ext cx="4283131" cy="1737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7144" y="2165838"/>
            <a:ext cx="4470759" cy="4281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body" idx="1"/>
          </p:nvPr>
        </p:nvSpPr>
        <p:spPr>
          <a:xfrm>
            <a:off x="5287108" y="1085206"/>
            <a:ext cx="6576645" cy="261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buNone/>
            </a:pP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8. Inizializzo due dizionari che mi serviranno a memorizzare rispettivamente i modelli migliori addestrati per ciascun tipo e l’accuratezza di ciascun modello. </a:t>
            </a:r>
          </a:p>
          <a:p>
            <a:pPr marL="0" lvl="0" indent="0" algn="just">
              <a:buNone/>
            </a:pP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9. Eseguo un iterazione per ogni modello (tupla contenente nome, oggetto modello e parametri) all’interno della lista precedentemente definita. Ad ogni iterazione alleno il modello in considerazione, eseguo la predizione sul test set e la confronto con le etichette reali. Calcolo l’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accuracy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e salvo quest’ultima ed il modello , nei rispettivi dizionari. Costruisco la matrice di confusione che ci permette di visualizzare quali classi vengono scambiate tra di loro e la visualizzo come immagine con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matplotlib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. Se qualcosa 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va storto durante uno di questi passaggi 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l’eccezione 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viene catturata dal blocco </a:t>
            </a:r>
            <a:r>
              <a:rPr lang="it-IT" sz="2000" dirty="0" err="1" smtClean="0">
                <a:solidFill>
                  <a:schemeClr val="accent4"/>
                </a:solidFill>
                <a:latin typeface="Bahnschrift SemiBold" pitchFamily="34" charset="0"/>
              </a:rPr>
              <a:t>except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 e </a:t>
            </a: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stampata.</a:t>
            </a:r>
            <a:endParaRPr lang="it-IT" sz="2000" dirty="0" smtClean="0">
              <a:solidFill>
                <a:schemeClr val="accent4"/>
              </a:solidFill>
              <a:latin typeface="Bahnschrift SemiBold" pitchFamily="3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accent4"/>
              </a:solidFill>
              <a:latin typeface="Bahnschrift SemiBold" pitchFamily="34" charset="0"/>
            </a:endParaRPr>
          </a:p>
        </p:txBody>
      </p:sp>
      <p:sp>
        <p:nvSpPr>
          <p:cNvPr id="509" name="Google Shape;509;p25"/>
          <p:cNvSpPr txBox="1">
            <a:spLocks noGrp="1"/>
          </p:cNvSpPr>
          <p:nvPr>
            <p:ph type="title" idx="2"/>
          </p:nvPr>
        </p:nvSpPr>
        <p:spPr>
          <a:xfrm>
            <a:off x="5380892" y="0"/>
            <a:ext cx="599049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it-IT" sz="3200" dirty="0" smtClean="0"/>
              <a:t>Addestramento e valutazione</a:t>
            </a:r>
            <a:endParaRPr sz="320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515" y="477717"/>
            <a:ext cx="3957270" cy="2921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9720" y="3415812"/>
            <a:ext cx="3960959" cy="3031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>
            <a:spLocks noGrp="1"/>
          </p:cNvSpPr>
          <p:nvPr>
            <p:ph type="body" idx="1"/>
          </p:nvPr>
        </p:nvSpPr>
        <p:spPr>
          <a:xfrm>
            <a:off x="5287108" y="1085206"/>
            <a:ext cx="6576645" cy="2618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just">
              <a:buNone/>
            </a:pPr>
            <a:r>
              <a:rPr lang="it-IT" sz="2000" dirty="0" smtClean="0">
                <a:solidFill>
                  <a:schemeClr val="accent4"/>
                </a:solidFill>
                <a:latin typeface="Bahnschrift SemiBold" pitchFamily="34" charset="0"/>
              </a:rPr>
              <a:t>10. Seleziono il modello migliore scegliendo il nome del modello associato al valore massimo di accuratezza presente nel dizionario e lo stampo, ottenendo così il modello con le prestazioni migliori. </a:t>
            </a:r>
            <a:endParaRPr sz="2000">
              <a:solidFill>
                <a:schemeClr val="accent4"/>
              </a:solidFill>
              <a:latin typeface="Bahnschrift SemiBold" pitchFamily="34" charset="0"/>
            </a:endParaRPr>
          </a:p>
        </p:txBody>
      </p:sp>
      <p:sp>
        <p:nvSpPr>
          <p:cNvPr id="509" name="Google Shape;509;p25"/>
          <p:cNvSpPr txBox="1">
            <a:spLocks noGrp="1"/>
          </p:cNvSpPr>
          <p:nvPr>
            <p:ph type="title" idx="2"/>
          </p:nvPr>
        </p:nvSpPr>
        <p:spPr>
          <a:xfrm>
            <a:off x="5380892" y="0"/>
            <a:ext cx="5990493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it-IT" sz="3200" dirty="0" smtClean="0"/>
              <a:t>Selezione modello</a:t>
            </a:r>
            <a:br>
              <a:rPr lang="it-IT" sz="3200" dirty="0" smtClean="0"/>
            </a:br>
            <a:r>
              <a:rPr lang="it-IT" sz="3200" dirty="0" smtClean="0"/>
              <a:t> migliore</a:t>
            </a:r>
            <a:endParaRPr sz="320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0887" y="941144"/>
            <a:ext cx="4233747" cy="177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775C51"/>
      </a:dk1>
      <a:lt1>
        <a:srgbClr val="FFFFFF"/>
      </a:lt1>
      <a:dk2>
        <a:srgbClr val="434343"/>
      </a:dk2>
      <a:lt2>
        <a:srgbClr val="D4AAA4"/>
      </a:lt2>
      <a:accent1>
        <a:srgbClr val="B2B2B2"/>
      </a:accent1>
      <a:accent2>
        <a:srgbClr val="D4AAA4"/>
      </a:accent2>
      <a:accent3>
        <a:srgbClr val="AFAFAF"/>
      </a:accent3>
      <a:accent4>
        <a:srgbClr val="171717"/>
      </a:accent4>
      <a:accent5>
        <a:srgbClr val="3C78D8"/>
      </a:accent5>
      <a:accent6>
        <a:srgbClr val="A64D7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628</Words>
  <PresentationFormat>Personalizzato</PresentationFormat>
  <Paragraphs>38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Arial</vt:lpstr>
      <vt:lpstr>Poppins ExtraBold</vt:lpstr>
      <vt:lpstr>Aldrich</vt:lpstr>
      <vt:lpstr>Bahnschrift SemiBold</vt:lpstr>
      <vt:lpstr>Calibri</vt:lpstr>
      <vt:lpstr>Barlow Condensed</vt:lpstr>
      <vt:lpstr>Abril Fatface</vt:lpstr>
      <vt:lpstr>Griffy</vt:lpstr>
      <vt:lpstr>SlidesMania</vt:lpstr>
      <vt:lpstr>Classificazione dataset CIFAR10</vt:lpstr>
      <vt:lpstr>Dataset  CIFAR-10</vt:lpstr>
      <vt:lpstr>Diapositiva 3</vt:lpstr>
      <vt:lpstr>Here is where you add your talking points.</vt:lpstr>
      <vt:lpstr>Caricamento, estrazione dati ed etichette</vt:lpstr>
      <vt:lpstr>Sottocampionamento, standardizzazione e PCA</vt:lpstr>
      <vt:lpstr>Funzione per il training  e Definizione di modelli</vt:lpstr>
      <vt:lpstr>Addestramento e valutazione</vt:lpstr>
      <vt:lpstr>Selezione modello  migliore</vt:lpstr>
      <vt:lpstr>Conclusioni</vt:lpstr>
      <vt:lpstr>Diapositiva 11</vt:lpstr>
      <vt:lpstr>Diapositiva 12</vt:lpstr>
      <vt:lpstr>Diapositiva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TITLE</dc:title>
  <dc:creator>utente</dc:creator>
  <cp:lastModifiedBy>utente</cp:lastModifiedBy>
  <cp:revision>39</cp:revision>
  <dcterms:modified xsi:type="dcterms:W3CDTF">2025-05-26T19:45:41Z</dcterms:modified>
</cp:coreProperties>
</file>