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3B9C-0C3A-40DF-A2AC-7428343D1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Phân tích c</a:t>
            </a: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ơ</a:t>
            </a:r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sở dữ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A5073-419F-4D06-B202-716373DC2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cap="none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Website tin tức</a:t>
            </a:r>
          </a:p>
        </p:txBody>
      </p:sp>
    </p:spTree>
    <p:extLst>
      <p:ext uri="{BB962C8B-B14F-4D97-AF65-F5344CB8AC3E}">
        <p14:creationId xmlns:p14="http://schemas.microsoft.com/office/powerpoint/2010/main" val="333706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4AB-3507-43F1-9E2B-03F512B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bảng cần có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29B-DAE0-485F-96B3-A6208D44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Posts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Comments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Configs</a:t>
            </a:r>
          </a:p>
        </p:txBody>
      </p:sp>
    </p:spTree>
    <p:extLst>
      <p:ext uri="{BB962C8B-B14F-4D97-AF65-F5344CB8AC3E}">
        <p14:creationId xmlns:p14="http://schemas.microsoft.com/office/powerpoint/2010/main" val="4078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42C5-BB9C-4673-865F-EFC4F4DF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AE34-2A25-4FFC-9A65-AE153E97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Name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Email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Password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Gender (bit)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Date of birth (DateTime)</a:t>
            </a: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3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D3D2-32AD-4C26-8B0E-C10E27A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230E-1372-4001-8FBE-FF226663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Name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Tag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Description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Icon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Slug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Active (bit)</a:t>
            </a: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417A-48EB-444F-BB92-4A4904E1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1B5F-E504-4056-8E49-7CC7DF18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Category_id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Title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Intro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Content (text)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Image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Tag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Description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Count_comment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Slug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Active (bit)</a:t>
            </a: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3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B834-9CAB-4478-8E48-0BEB9351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031C-FC8A-4BA3-A3D2-89C81F50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User_id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Post_id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Content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Status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Active (bit)</a:t>
            </a:r>
          </a:p>
        </p:txBody>
      </p:sp>
    </p:spTree>
    <p:extLst>
      <p:ext uri="{BB962C8B-B14F-4D97-AF65-F5344CB8AC3E}">
        <p14:creationId xmlns:p14="http://schemas.microsoft.com/office/powerpoint/2010/main" val="18113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B6E2-99DA-4613-857E-16BAC65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30FA-C3CC-42AB-984D-B6ECF860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FullName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Email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PhoneNumber(varchar)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Title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Content(text)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Status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117384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D382-D33A-4B11-8ABD-913BB5C4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3539-E352-4A39-9B09-1C1F0821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 (int)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Title(varchar)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Config_Key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Config_Value(text)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Description (varchar)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Active (bit)</a:t>
            </a:r>
          </a:p>
        </p:txBody>
      </p:sp>
    </p:spTree>
    <p:extLst>
      <p:ext uri="{BB962C8B-B14F-4D97-AF65-F5344CB8AC3E}">
        <p14:creationId xmlns:p14="http://schemas.microsoft.com/office/powerpoint/2010/main" val="54003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213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Segoe UI</vt:lpstr>
      <vt:lpstr>Segoe UI Black</vt:lpstr>
      <vt:lpstr>Trebuchet MS</vt:lpstr>
      <vt:lpstr>Tw Cen MT</vt:lpstr>
      <vt:lpstr>Circuit</vt:lpstr>
      <vt:lpstr>Phân tích cơ sở dữ liệu</vt:lpstr>
      <vt:lpstr>Các bảng cần có</vt:lpstr>
      <vt:lpstr>USERs</vt:lpstr>
      <vt:lpstr>categories</vt:lpstr>
      <vt:lpstr>Posts</vt:lpstr>
      <vt:lpstr>comments</vt:lpstr>
      <vt:lpstr>contacts</vt:lpstr>
      <vt:lpstr>configs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cơ sở dữ liệu</dc:title>
  <dc:creator>Nguyễn Đức Long</dc:creator>
  <cp:lastModifiedBy>Nguyễn Đức Long</cp:lastModifiedBy>
  <cp:revision>13</cp:revision>
  <dcterms:created xsi:type="dcterms:W3CDTF">2017-12-08T10:53:36Z</dcterms:created>
  <dcterms:modified xsi:type="dcterms:W3CDTF">2017-12-08T11:16:43Z</dcterms:modified>
</cp:coreProperties>
</file>