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1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196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7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92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4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51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42A7A7-8DBF-49C4-AB36-0413AEC5A18D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0FCEEE-5890-4843-A7BA-A5F49ADF2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maps.org/protocol.html" TargetMode="External"/><Relationship Id="rId2" Type="http://schemas.openxmlformats.org/officeDocument/2006/relationships/hyperlink" Target="http://www.robotstx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F8D2A6E-24D3-4E07-87DA-02A40519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网络爬虫介绍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数据抓取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下载缓存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并发下载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动态内容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54445B-DAD5-4337-AA53-F0EB3A6E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8" y="0"/>
            <a:ext cx="557116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1A0C44-E073-4E5C-96BC-9B9C09D0A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84" y="713064"/>
            <a:ext cx="7142717" cy="201335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写网络爬虫</a:t>
            </a:r>
          </a:p>
        </p:txBody>
      </p:sp>
    </p:spTree>
    <p:extLst>
      <p:ext uri="{BB962C8B-B14F-4D97-AF65-F5344CB8AC3E}">
        <p14:creationId xmlns:p14="http://schemas.microsoft.com/office/powerpoint/2010/main" val="5597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7A98-5638-466B-9040-15A8DB1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5A710-B0FF-4DF3-82A1-4AF4C8AE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99" y="563034"/>
            <a:ext cx="8534400" cy="3615267"/>
          </a:xfrm>
        </p:spPr>
        <p:txBody>
          <a:bodyPr/>
          <a:lstStyle/>
          <a:p>
            <a:r>
              <a:rPr lang="en-US" altLang="zh-CN" dirty="0"/>
              <a:t>Katharine </a:t>
            </a:r>
            <a:r>
              <a:rPr lang="en-US" altLang="zh-CN" dirty="0" err="1"/>
              <a:t>Jarmul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德国柏林， 数据科学家及</a:t>
            </a:r>
            <a:r>
              <a:rPr lang="en-US" altLang="zh-CN" dirty="0"/>
              <a:t>Python</a:t>
            </a:r>
            <a:r>
              <a:rPr lang="zh-CN" altLang="en-US" dirty="0"/>
              <a:t>支持者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经营数据科学咨询公司</a:t>
            </a:r>
            <a:r>
              <a:rPr lang="en-US" altLang="zh-CN" dirty="0"/>
              <a:t>---</a:t>
            </a:r>
            <a:r>
              <a:rPr lang="en-US" altLang="zh-CN" dirty="0" err="1"/>
              <a:t>Kjamistan</a:t>
            </a:r>
            <a:r>
              <a:rPr lang="zh-CN" altLang="en-US" dirty="0"/>
              <a:t>。提供数据抽取、采集及建模任务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Richard Lawson</a:t>
            </a:r>
          </a:p>
          <a:p>
            <a:r>
              <a:rPr lang="en-US" altLang="zh-CN" dirty="0"/>
              <a:t>-</a:t>
            </a:r>
            <a:r>
              <a:rPr lang="zh-CN" altLang="en-US" dirty="0"/>
              <a:t>创办网络爬虫公司，提供远程工作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正在牛津大学读研究生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CC3D5-2240-42A3-BF03-E504BB43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00" y="0"/>
            <a:ext cx="3200000" cy="29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03EE57-BF06-4C04-8E91-8E55A31C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619" y="5334190"/>
            <a:ext cx="1552381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9311-91F3-416F-8B7D-4FA9C8E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网络爬虫简介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2A9EF-B7E9-4341-8225-ACFF6AF5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用处：比较多个网站中相同商品的价格； 了解某个商品的价格波动</a:t>
            </a:r>
            <a:r>
              <a:rPr lang="en-US" altLang="zh-CN" dirty="0"/>
              <a:t>…</a:t>
            </a:r>
            <a:r>
              <a:rPr lang="zh-CN" altLang="en-US" dirty="0"/>
              <a:t>针对重复性的手工流程，通过网络爬虫技术实现自动化处理</a:t>
            </a:r>
            <a:endParaRPr lang="en-US" altLang="zh-CN" dirty="0"/>
          </a:p>
          <a:p>
            <a:r>
              <a:rPr lang="zh-CN" altLang="en-US" dirty="0"/>
              <a:t>合法性：在合理使用版权法情况下，通常没有问题。 但数据被重新发布，并攻击性过强导致网站宕机或被抓取内容受版权保护，抓取违反了服务条例。</a:t>
            </a:r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：由于</a:t>
            </a:r>
            <a:r>
              <a:rPr lang="en-US" altLang="zh-CN" dirty="0"/>
              <a:t>python2</a:t>
            </a:r>
            <a:r>
              <a:rPr lang="zh-CN" altLang="en-US" dirty="0"/>
              <a:t>只支持到</a:t>
            </a:r>
            <a:r>
              <a:rPr lang="en-US" altLang="zh-CN" dirty="0"/>
              <a:t>2020</a:t>
            </a:r>
            <a:r>
              <a:rPr lang="zh-CN" altLang="en-US" dirty="0"/>
              <a:t>年，选择用</a:t>
            </a:r>
            <a:r>
              <a:rPr lang="en-US" altLang="zh-CN" dirty="0"/>
              <a:t>python3</a:t>
            </a:r>
            <a:r>
              <a:rPr lang="zh-CN" altLang="en-US" dirty="0"/>
              <a:t>开发。</a:t>
            </a:r>
          </a:p>
        </p:txBody>
      </p:sp>
    </p:spTree>
    <p:extLst>
      <p:ext uri="{BB962C8B-B14F-4D97-AF65-F5344CB8AC3E}">
        <p14:creationId xmlns:p14="http://schemas.microsoft.com/office/powerpoint/2010/main" val="16581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55038-EBF4-4DA2-8E79-990D507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背景调研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F6F99-18AB-416D-A93D-97A6C37A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了解目标站点的规模与结构</a:t>
            </a:r>
            <a:r>
              <a:rPr lang="en-US" altLang="zh-CN" dirty="0"/>
              <a:t>——robots.txt, sitemap</a:t>
            </a:r>
          </a:p>
          <a:p>
            <a:pPr lvl="1"/>
            <a:r>
              <a:rPr lang="en-US" altLang="zh-CN" dirty="0"/>
              <a:t>Robots.txt</a:t>
            </a:r>
            <a:r>
              <a:rPr lang="zh-CN" altLang="en-US" dirty="0"/>
              <a:t>定义网站爬虫的限制，减小封禁可能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www.robotstxt.org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网站地图</a:t>
            </a:r>
            <a:r>
              <a:rPr lang="en-US" altLang="zh-CN" dirty="0"/>
              <a:t>,</a:t>
            </a:r>
            <a:r>
              <a:rPr lang="zh-CN" altLang="en-US" dirty="0"/>
              <a:t>提供所有网页的连接（</a:t>
            </a:r>
            <a:r>
              <a:rPr lang="en-US" altLang="zh-CN" dirty="0">
                <a:hlinkClick r:id="rId3"/>
              </a:rPr>
              <a:t>www.sitemaps.org/protocol.html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7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26D2-9DDA-4FB7-844E-0C4F182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爬取</a:t>
            </a:r>
            <a:r>
              <a:rPr lang="en-US" altLang="zh-CN" dirty="0"/>
              <a:t> crawling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F1EF1-4ECA-40EA-9468-F065151B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下载网页：</a:t>
            </a:r>
            <a:r>
              <a:rPr lang="en-US" altLang="zh-CN" dirty="0"/>
              <a:t>download(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网站地图爬虫：</a:t>
            </a:r>
            <a:r>
              <a:rPr lang="en-US" altLang="zh-CN" dirty="0" err="1"/>
              <a:t>crawl_sitemap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</a:t>
            </a:r>
            <a:r>
              <a:rPr lang="zh-CN" altLang="en-US" dirty="0"/>
              <a:t>遍历爬虫：</a:t>
            </a:r>
            <a:r>
              <a:rPr lang="en-US" altLang="zh-CN" dirty="0" err="1"/>
              <a:t>crawl_site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链接爬虫</a:t>
            </a:r>
            <a:r>
              <a:rPr lang="en-US" altLang="zh-CN" dirty="0"/>
              <a:t>: </a:t>
            </a:r>
            <a:r>
              <a:rPr lang="en-US" altLang="zh-CN" dirty="0" err="1"/>
              <a:t>link_crawler</a:t>
            </a:r>
            <a:r>
              <a:rPr lang="en-US" altLang="zh-CN" dirty="0"/>
              <a:t>(</a:t>
            </a:r>
            <a:r>
              <a:rPr lang="en-US" altLang="zh-CN" dirty="0" err="1"/>
              <a:t>start_url</a:t>
            </a:r>
            <a:r>
              <a:rPr lang="en-US" altLang="zh-CN" dirty="0"/>
              <a:t>, </a:t>
            </a:r>
            <a:r>
              <a:rPr lang="en-US" altLang="zh-CN" dirty="0" err="1"/>
              <a:t>link_regex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43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2BA5-1B1D-4FBC-924E-EA7406C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FEDD1-2771-48E0-882D-8DC721B1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分析网页</a:t>
            </a:r>
            <a:endParaRPr lang="en-US" altLang="zh-CN" dirty="0"/>
          </a:p>
          <a:p>
            <a:r>
              <a:rPr lang="en-US" altLang="zh-CN" dirty="0"/>
              <a:t>-3</a:t>
            </a:r>
            <a:r>
              <a:rPr lang="zh-CN" altLang="en-US" dirty="0"/>
              <a:t>种抓取方法</a:t>
            </a:r>
            <a:endParaRPr lang="en-US" altLang="zh-CN" dirty="0"/>
          </a:p>
          <a:p>
            <a:pPr lvl="1"/>
            <a:r>
              <a:rPr lang="zh-CN" altLang="en-US" dirty="0"/>
              <a:t>正则表达式（</a:t>
            </a:r>
            <a:r>
              <a:rPr lang="en-US" altLang="zh-CN" dirty="0" err="1"/>
              <a:t>re_scraper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适用于一次性抓取</a:t>
            </a:r>
            <a:endParaRPr lang="en-US" altLang="zh-CN" dirty="0"/>
          </a:p>
          <a:p>
            <a:pPr lvl="1"/>
            <a:r>
              <a:rPr lang="en-US" altLang="zh-CN" dirty="0"/>
              <a:t>Beautiful Soup(</a:t>
            </a:r>
            <a:r>
              <a:rPr lang="en-US" altLang="zh-CN" dirty="0" err="1"/>
              <a:t>bs_scraper</a:t>
            </a:r>
            <a:r>
              <a:rPr lang="en-US" altLang="zh-CN" dirty="0"/>
              <a:t>)</a:t>
            </a:r>
            <a:r>
              <a:rPr lang="zh-CN" altLang="en-US" dirty="0"/>
              <a:t>， 解析网页，并提供定位内容的便捷接口。纯</a:t>
            </a:r>
            <a:r>
              <a:rPr lang="en-US" altLang="zh-CN" dirty="0"/>
              <a:t>python</a:t>
            </a:r>
            <a:r>
              <a:rPr lang="zh-CN" altLang="en-US" dirty="0"/>
              <a:t>编写</a:t>
            </a:r>
            <a:r>
              <a:rPr lang="en-US" altLang="zh-CN" dirty="0"/>
              <a:t>——</a:t>
            </a:r>
            <a:r>
              <a:rPr lang="zh-CN" altLang="en-US" dirty="0"/>
              <a:t>避免过多的依赖</a:t>
            </a:r>
            <a:endParaRPr lang="en-US" altLang="zh-CN" dirty="0"/>
          </a:p>
          <a:p>
            <a:pPr lvl="2"/>
            <a:r>
              <a:rPr lang="zh-CN" altLang="en-US" dirty="0"/>
              <a:t>配合</a:t>
            </a:r>
            <a:r>
              <a:rPr lang="en-US" altLang="zh-CN" dirty="0"/>
              <a:t>html5lib</a:t>
            </a:r>
            <a:r>
              <a:rPr lang="zh-CN" altLang="en-US" dirty="0"/>
              <a:t>使用， 正确解析缺失的属性引号及闭合标签</a:t>
            </a:r>
            <a:endParaRPr lang="en-US" altLang="zh-CN" dirty="0"/>
          </a:p>
          <a:p>
            <a:pPr lvl="1"/>
            <a:r>
              <a:rPr lang="en-US" altLang="zh-CN" dirty="0" err="1"/>
              <a:t>Lxml</a:t>
            </a:r>
            <a:r>
              <a:rPr lang="en-US" altLang="zh-CN" dirty="0"/>
              <a:t>(</a:t>
            </a:r>
            <a:r>
              <a:rPr lang="en-US" altLang="zh-CN" dirty="0" err="1"/>
              <a:t>lxml_scraper</a:t>
            </a:r>
            <a:r>
              <a:rPr lang="en-US" altLang="zh-CN" dirty="0"/>
              <a:t>)</a:t>
            </a:r>
            <a:r>
              <a:rPr lang="zh-CN" altLang="en-US" dirty="0"/>
              <a:t>：基于</a:t>
            </a:r>
            <a:r>
              <a:rPr lang="en-US" altLang="zh-CN" dirty="0"/>
              <a:t>libxml2</a:t>
            </a:r>
            <a:r>
              <a:rPr lang="zh-CN" altLang="en-US" dirty="0"/>
              <a:t>构建的库，使用</a:t>
            </a:r>
            <a:r>
              <a:rPr lang="en-US" altLang="zh-CN" dirty="0"/>
              <a:t>C</a:t>
            </a:r>
            <a:r>
              <a:rPr lang="zh-CN" altLang="en-US" dirty="0"/>
              <a:t>编写</a:t>
            </a:r>
            <a:r>
              <a:rPr lang="en-US" altLang="zh-CN" dirty="0"/>
              <a:t>——</a:t>
            </a:r>
            <a:r>
              <a:rPr lang="zh-CN" altLang="en-US" dirty="0"/>
              <a:t>最优，速度最快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D2589-B3E6-42A8-857F-694972C2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67" y="0"/>
            <a:ext cx="553333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2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9AD6E-BBF7-43F8-9BF2-E7CAFA4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下载缓存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4F70-A6DB-4469-B297-9A78C946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3" y="2316625"/>
            <a:ext cx="5466667" cy="64761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EE489-0AB0-4051-AB95-220E6C8C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缓存支持</a:t>
            </a:r>
            <a:r>
              <a:rPr lang="en-US" altLang="zh-CN" dirty="0"/>
              <a:t>——</a:t>
            </a:r>
            <a:r>
              <a:rPr lang="zh-CN" altLang="en-US" dirty="0"/>
              <a:t>对于大型爬取，类似断点下载</a:t>
            </a:r>
            <a:endParaRPr lang="en-US" altLang="zh-CN" dirty="0"/>
          </a:p>
          <a:p>
            <a:r>
              <a:rPr lang="zh-CN" altLang="en-US" dirty="0"/>
              <a:t>磁盘缓存</a:t>
            </a:r>
            <a:endParaRPr lang="en-US" altLang="zh-CN" dirty="0"/>
          </a:p>
          <a:p>
            <a:r>
              <a:rPr lang="zh-CN" altLang="en-US" dirty="0"/>
              <a:t>键值对存储缓存（</a:t>
            </a:r>
            <a:r>
              <a:rPr lang="en-US" altLang="zh-CN" dirty="0"/>
              <a:t>Redis</a:t>
            </a:r>
            <a:r>
              <a:rPr lang="zh-CN" altLang="en-US" dirty="0"/>
              <a:t>数据库 </a:t>
            </a:r>
            <a:r>
              <a:rPr lang="en-US" altLang="zh-CN" dirty="0"/>
              <a:t>Remote Dictionary Server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0880278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368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切片</vt:lpstr>
      <vt:lpstr>用Python写网络爬虫</vt:lpstr>
      <vt:lpstr>Author</vt:lpstr>
      <vt:lpstr>1.网络爬虫简介</vt:lpstr>
      <vt:lpstr>1.1背景调研</vt:lpstr>
      <vt:lpstr>1.2 爬取 crawling</vt:lpstr>
      <vt:lpstr>2. 数据抓取</vt:lpstr>
      <vt:lpstr>3下载缓存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用Python写网络爬虫</dc:title>
  <dc:creator>大 梦</dc:creator>
  <cp:lastModifiedBy>大 梦</cp:lastModifiedBy>
  <cp:revision>8</cp:revision>
  <dcterms:created xsi:type="dcterms:W3CDTF">2019-07-24T12:24:19Z</dcterms:created>
  <dcterms:modified xsi:type="dcterms:W3CDTF">2019-07-24T13:35:29Z</dcterms:modified>
</cp:coreProperties>
</file>