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  <p:embeddedFont>
      <p:font typeface="Assistant" charset="1" panose="00000500000000000000"/>
      <p:regular r:id="rId18"/>
    </p:embeddedFont>
    <p:embeddedFont>
      <p:font typeface="Assistant Bold" charset="1" panose="00000800000000000000"/>
      <p:regular r:id="rId19"/>
    </p:embeddedFont>
    <p:embeddedFont>
      <p:font typeface="Assistant Extra-Light" charset="1" panose="00000300000000000000"/>
      <p:regular r:id="rId20"/>
    </p:embeddedFont>
    <p:embeddedFont>
      <p:font typeface="Assistant Light" charset="1" panose="00000400000000000000"/>
      <p:regular r:id="rId21"/>
    </p:embeddedFont>
    <p:embeddedFont>
      <p:font typeface="Assistant Semi-Bold" charset="1" panose="00000700000000000000"/>
      <p:regular r:id="rId22"/>
    </p:embeddedFont>
    <p:embeddedFont>
      <p:font typeface="Assistant Ultra-Bold" charset="1" panose="000009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png" Type="http://schemas.openxmlformats.org/officeDocument/2006/relationships/image"/><Relationship Id="rId13" Target="../media/image23.png" Type="http://schemas.openxmlformats.org/officeDocument/2006/relationships/image"/><Relationship Id="rId14" Target="../media/image24.png" Type="http://schemas.openxmlformats.org/officeDocument/2006/relationships/image"/><Relationship Id="rId15" Target="../media/image25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.png" Type="http://schemas.openxmlformats.org/officeDocument/2006/relationships/image"/><Relationship Id="rId7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8873" y="1028700"/>
            <a:ext cx="13310253" cy="8229600"/>
          </a:xfrm>
          <a:custGeom>
            <a:avLst/>
            <a:gdLst/>
            <a:ahLst/>
            <a:cxnLst/>
            <a:rect r="r" b="b" t="t" l="l"/>
            <a:pathLst>
              <a:path h="8229600" w="13310253">
                <a:moveTo>
                  <a:pt x="0" y="0"/>
                </a:moveTo>
                <a:lnTo>
                  <a:pt x="13310254" y="0"/>
                </a:lnTo>
                <a:lnTo>
                  <a:pt x="133102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01087" y="6589355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54119"/>
            <a:ext cx="3588375" cy="1988920"/>
          </a:xfrm>
          <a:custGeom>
            <a:avLst/>
            <a:gdLst/>
            <a:ahLst/>
            <a:cxnLst/>
            <a:rect r="r" b="b" t="t" l="l"/>
            <a:pathLst>
              <a:path h="1988920" w="3588375">
                <a:moveTo>
                  <a:pt x="0" y="0"/>
                </a:moveTo>
                <a:lnTo>
                  <a:pt x="3588375" y="0"/>
                </a:lnTo>
                <a:lnTo>
                  <a:pt x="3588375" y="1988920"/>
                </a:lnTo>
                <a:lnTo>
                  <a:pt x="0" y="1988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13225" y="2977942"/>
            <a:ext cx="5668813" cy="5668813"/>
          </a:xfrm>
          <a:custGeom>
            <a:avLst/>
            <a:gdLst/>
            <a:ahLst/>
            <a:cxnLst/>
            <a:rect r="r" b="b" t="t" l="l"/>
            <a:pathLst>
              <a:path h="5668813" w="5668813">
                <a:moveTo>
                  <a:pt x="0" y="0"/>
                </a:moveTo>
                <a:lnTo>
                  <a:pt x="5668813" y="0"/>
                </a:lnTo>
                <a:lnTo>
                  <a:pt x="5668813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666" t="0" r="-166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317899">
            <a:off x="7761737" y="6275369"/>
            <a:ext cx="1013371" cy="1022182"/>
          </a:xfrm>
          <a:custGeom>
            <a:avLst/>
            <a:gdLst/>
            <a:ahLst/>
            <a:cxnLst/>
            <a:rect r="r" b="b" t="t" l="l"/>
            <a:pathLst>
              <a:path h="1022182" w="1013371">
                <a:moveTo>
                  <a:pt x="0" y="0"/>
                </a:moveTo>
                <a:lnTo>
                  <a:pt x="1013371" y="0"/>
                </a:lnTo>
                <a:lnTo>
                  <a:pt x="1013371" y="1022183"/>
                </a:lnTo>
                <a:lnTo>
                  <a:pt x="0" y="10221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39649">
            <a:off x="6538696" y="6156080"/>
            <a:ext cx="555431" cy="560261"/>
          </a:xfrm>
          <a:custGeom>
            <a:avLst/>
            <a:gdLst/>
            <a:ahLst/>
            <a:cxnLst/>
            <a:rect r="r" b="b" t="t" l="l"/>
            <a:pathLst>
              <a:path h="560261" w="555431">
                <a:moveTo>
                  <a:pt x="0" y="0"/>
                </a:moveTo>
                <a:lnTo>
                  <a:pt x="555431" y="0"/>
                </a:lnTo>
                <a:lnTo>
                  <a:pt x="555431" y="560261"/>
                </a:lnTo>
                <a:lnTo>
                  <a:pt x="0" y="5602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39649">
            <a:off x="4597378" y="6384840"/>
            <a:ext cx="796316" cy="803241"/>
          </a:xfrm>
          <a:custGeom>
            <a:avLst/>
            <a:gdLst/>
            <a:ahLst/>
            <a:cxnLst/>
            <a:rect r="r" b="b" t="t" l="l"/>
            <a:pathLst>
              <a:path h="803241" w="796316">
                <a:moveTo>
                  <a:pt x="0" y="0"/>
                </a:moveTo>
                <a:lnTo>
                  <a:pt x="796316" y="0"/>
                </a:lnTo>
                <a:lnTo>
                  <a:pt x="796316" y="803241"/>
                </a:lnTo>
                <a:lnTo>
                  <a:pt x="0" y="8032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64982">
            <a:off x="3467320" y="5459193"/>
            <a:ext cx="700222" cy="706311"/>
          </a:xfrm>
          <a:custGeom>
            <a:avLst/>
            <a:gdLst/>
            <a:ahLst/>
            <a:cxnLst/>
            <a:rect r="r" b="b" t="t" l="l"/>
            <a:pathLst>
              <a:path h="706311" w="700222">
                <a:moveTo>
                  <a:pt x="0" y="0"/>
                </a:moveTo>
                <a:lnTo>
                  <a:pt x="700222" y="0"/>
                </a:lnTo>
                <a:lnTo>
                  <a:pt x="700222" y="706311"/>
                </a:lnTo>
                <a:lnTo>
                  <a:pt x="0" y="7063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601903">
            <a:off x="4251708" y="2352924"/>
            <a:ext cx="683689" cy="689634"/>
          </a:xfrm>
          <a:custGeom>
            <a:avLst/>
            <a:gdLst/>
            <a:ahLst/>
            <a:cxnLst/>
            <a:rect r="r" b="b" t="t" l="l"/>
            <a:pathLst>
              <a:path h="689634" w="683689">
                <a:moveTo>
                  <a:pt x="0" y="0"/>
                </a:moveTo>
                <a:lnTo>
                  <a:pt x="683689" y="0"/>
                </a:lnTo>
                <a:lnTo>
                  <a:pt x="683689" y="689634"/>
                </a:lnTo>
                <a:lnTo>
                  <a:pt x="0" y="6896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675398">
            <a:off x="5490124" y="1684893"/>
            <a:ext cx="495507" cy="499816"/>
          </a:xfrm>
          <a:custGeom>
            <a:avLst/>
            <a:gdLst/>
            <a:ahLst/>
            <a:cxnLst/>
            <a:rect r="r" b="b" t="t" l="l"/>
            <a:pathLst>
              <a:path h="499816" w="495507">
                <a:moveTo>
                  <a:pt x="0" y="0"/>
                </a:moveTo>
                <a:lnTo>
                  <a:pt x="495507" y="0"/>
                </a:lnTo>
                <a:lnTo>
                  <a:pt x="495507" y="499816"/>
                </a:lnTo>
                <a:lnTo>
                  <a:pt x="0" y="4998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49883">
            <a:off x="4623011" y="4827554"/>
            <a:ext cx="343066" cy="346050"/>
          </a:xfrm>
          <a:custGeom>
            <a:avLst/>
            <a:gdLst/>
            <a:ahLst/>
            <a:cxnLst/>
            <a:rect r="r" b="b" t="t" l="l"/>
            <a:pathLst>
              <a:path h="346050" w="343066">
                <a:moveTo>
                  <a:pt x="0" y="0"/>
                </a:moveTo>
                <a:lnTo>
                  <a:pt x="343066" y="0"/>
                </a:lnTo>
                <a:lnTo>
                  <a:pt x="343066" y="346050"/>
                </a:lnTo>
                <a:lnTo>
                  <a:pt x="0" y="3460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231234">
            <a:off x="3745448" y="3642018"/>
            <a:ext cx="676509" cy="682392"/>
          </a:xfrm>
          <a:custGeom>
            <a:avLst/>
            <a:gdLst/>
            <a:ahLst/>
            <a:cxnLst/>
            <a:rect r="r" b="b" t="t" l="l"/>
            <a:pathLst>
              <a:path h="682392" w="676509">
                <a:moveTo>
                  <a:pt x="0" y="0"/>
                </a:moveTo>
                <a:lnTo>
                  <a:pt x="676510" y="0"/>
                </a:lnTo>
                <a:lnTo>
                  <a:pt x="676510" y="682392"/>
                </a:lnTo>
                <a:lnTo>
                  <a:pt x="0" y="6823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935417">
            <a:off x="5896697" y="7268099"/>
            <a:ext cx="760895" cy="767511"/>
          </a:xfrm>
          <a:custGeom>
            <a:avLst/>
            <a:gdLst/>
            <a:ahLst/>
            <a:cxnLst/>
            <a:rect r="r" b="b" t="t" l="l"/>
            <a:pathLst>
              <a:path h="767511" w="760895">
                <a:moveTo>
                  <a:pt x="0" y="0"/>
                </a:moveTo>
                <a:lnTo>
                  <a:pt x="760895" y="0"/>
                </a:lnTo>
                <a:lnTo>
                  <a:pt x="760895" y="767512"/>
                </a:lnTo>
                <a:lnTo>
                  <a:pt x="0" y="7675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146827" y="2299352"/>
            <a:ext cx="6243191" cy="155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00"/>
              </a:lnSpc>
              <a:spcBef>
                <a:spcPct val="0"/>
              </a:spcBef>
            </a:pPr>
            <a:r>
              <a:rPr lang="en-US" sz="9000">
                <a:solidFill>
                  <a:srgbClr val="03BFC0"/>
                </a:solidFill>
                <a:latin typeface="Assistant Bold"/>
              </a:rPr>
              <a:t>Projeto</a:t>
            </a:r>
            <a:r>
              <a:rPr lang="en-US" sz="9000">
                <a:solidFill>
                  <a:srgbClr val="000000"/>
                </a:solidFill>
                <a:latin typeface="Assistant Bold"/>
              </a:rPr>
              <a:t> </a:t>
            </a:r>
            <a:r>
              <a:rPr lang="en-US" sz="9000">
                <a:solidFill>
                  <a:srgbClr val="2E2E2E"/>
                </a:solidFill>
                <a:latin typeface="Assistant"/>
              </a:rPr>
              <a:t>Sites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6827" y="3613798"/>
            <a:ext cx="4138816" cy="215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39"/>
              </a:lnSpc>
            </a:pPr>
            <a:r>
              <a:rPr lang="en-US" sz="12599">
                <a:solidFill>
                  <a:srgbClr val="0396A6"/>
                </a:solidFill>
                <a:latin typeface="Assistant Bold"/>
              </a:rPr>
              <a:t>Linux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4908494" y="-735294"/>
            <a:ext cx="2644212" cy="4114800"/>
          </a:xfrm>
          <a:custGeom>
            <a:avLst/>
            <a:gdLst/>
            <a:ahLst/>
            <a:cxnLst/>
            <a:rect r="r" b="b" t="t" l="l"/>
            <a:pathLst>
              <a:path h="4114800" w="2644212">
                <a:moveTo>
                  <a:pt x="0" y="0"/>
                </a:moveTo>
                <a:lnTo>
                  <a:pt x="2644212" y="0"/>
                </a:lnTo>
                <a:lnTo>
                  <a:pt x="26442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463944" y="6636144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2" y="0"/>
                </a:lnTo>
                <a:lnTo>
                  <a:pt x="3186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611996" y="1585591"/>
            <a:ext cx="11064008" cy="7115817"/>
            <a:chOff x="0" y="0"/>
            <a:chExt cx="14752011" cy="94877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480186" y="0"/>
              <a:ext cx="3999011" cy="3999011"/>
            </a:xfrm>
            <a:custGeom>
              <a:avLst/>
              <a:gdLst/>
              <a:ahLst/>
              <a:cxnLst/>
              <a:rect r="r" b="b" t="t" l="l"/>
              <a:pathLst>
                <a:path h="3999011" w="3999011">
                  <a:moveTo>
                    <a:pt x="0" y="0"/>
                  </a:moveTo>
                  <a:lnTo>
                    <a:pt x="3999012" y="0"/>
                  </a:lnTo>
                  <a:lnTo>
                    <a:pt x="3999012" y="3999011"/>
                  </a:lnTo>
                  <a:lnTo>
                    <a:pt x="0" y="3999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5866456" y="254311"/>
              <a:ext cx="3226471" cy="322647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73585" y="0"/>
                    </a:moveTo>
                    <a:lnTo>
                      <a:pt x="739215" y="0"/>
                    </a:lnTo>
                    <a:cubicBezTo>
                      <a:pt x="758731" y="0"/>
                      <a:pt x="777448" y="7753"/>
                      <a:pt x="791248" y="21552"/>
                    </a:cubicBezTo>
                    <a:cubicBezTo>
                      <a:pt x="805047" y="35352"/>
                      <a:pt x="812800" y="54069"/>
                      <a:pt x="812800" y="73585"/>
                    </a:cubicBezTo>
                    <a:lnTo>
                      <a:pt x="812800" y="739215"/>
                    </a:lnTo>
                    <a:cubicBezTo>
                      <a:pt x="812800" y="758731"/>
                      <a:pt x="805047" y="777448"/>
                      <a:pt x="791248" y="791248"/>
                    </a:cubicBezTo>
                    <a:cubicBezTo>
                      <a:pt x="777448" y="805047"/>
                      <a:pt x="758731" y="812800"/>
                      <a:pt x="739215" y="812800"/>
                    </a:cubicBezTo>
                    <a:lnTo>
                      <a:pt x="73585" y="812800"/>
                    </a:lnTo>
                    <a:cubicBezTo>
                      <a:pt x="54069" y="812800"/>
                      <a:pt x="35352" y="805047"/>
                      <a:pt x="21552" y="791248"/>
                    </a:cubicBezTo>
                    <a:cubicBezTo>
                      <a:pt x="7753" y="777448"/>
                      <a:pt x="0" y="758731"/>
                      <a:pt x="0" y="739215"/>
                    </a:cubicBezTo>
                    <a:lnTo>
                      <a:pt x="0" y="73585"/>
                    </a:lnTo>
                    <a:cubicBezTo>
                      <a:pt x="0" y="54069"/>
                      <a:pt x="7753" y="35352"/>
                      <a:pt x="21552" y="21552"/>
                    </a:cubicBezTo>
                    <a:cubicBezTo>
                      <a:pt x="35352" y="7753"/>
                      <a:pt x="54069" y="0"/>
                      <a:pt x="73585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0" t="0" r="0" b="0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0753000" y="0"/>
              <a:ext cx="3999011" cy="3999011"/>
            </a:xfrm>
            <a:custGeom>
              <a:avLst/>
              <a:gdLst/>
              <a:ahLst/>
              <a:cxnLst/>
              <a:rect r="r" b="b" t="t" l="l"/>
              <a:pathLst>
                <a:path h="3999011" w="3999011">
                  <a:moveTo>
                    <a:pt x="0" y="0"/>
                  </a:moveTo>
                  <a:lnTo>
                    <a:pt x="3999011" y="0"/>
                  </a:lnTo>
                  <a:lnTo>
                    <a:pt x="3999011" y="3999011"/>
                  </a:lnTo>
                  <a:lnTo>
                    <a:pt x="0" y="3999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11139270" y="254311"/>
              <a:ext cx="3226471" cy="322647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3183" y="0"/>
                    </a:moveTo>
                    <a:lnTo>
                      <a:pt x="729617" y="0"/>
                    </a:lnTo>
                    <a:cubicBezTo>
                      <a:pt x="775558" y="0"/>
                      <a:pt x="812800" y="37242"/>
                      <a:pt x="812800" y="83183"/>
                    </a:cubicBezTo>
                    <a:lnTo>
                      <a:pt x="812800" y="729617"/>
                    </a:lnTo>
                    <a:cubicBezTo>
                      <a:pt x="812800" y="775558"/>
                      <a:pt x="775558" y="812800"/>
                      <a:pt x="729617" y="812800"/>
                    </a:cubicBezTo>
                    <a:lnTo>
                      <a:pt x="83183" y="812800"/>
                    </a:lnTo>
                    <a:cubicBezTo>
                      <a:pt x="37242" y="812800"/>
                      <a:pt x="0" y="775558"/>
                      <a:pt x="0" y="729617"/>
                    </a:cubicBezTo>
                    <a:lnTo>
                      <a:pt x="0" y="83183"/>
                    </a:lnTo>
                    <a:cubicBezTo>
                      <a:pt x="0" y="37242"/>
                      <a:pt x="37242" y="0"/>
                      <a:pt x="83183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0" r="0" b="0"/>
                </a:stretch>
              </a:blipFill>
            </p:spPr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99011" cy="3999011"/>
            </a:xfrm>
            <a:custGeom>
              <a:avLst/>
              <a:gdLst/>
              <a:ahLst/>
              <a:cxnLst/>
              <a:rect r="r" b="b" t="t" l="l"/>
              <a:pathLst>
                <a:path h="3999011" w="3999011">
                  <a:moveTo>
                    <a:pt x="0" y="0"/>
                  </a:moveTo>
                  <a:lnTo>
                    <a:pt x="3999011" y="0"/>
                  </a:lnTo>
                  <a:lnTo>
                    <a:pt x="3999011" y="3999011"/>
                  </a:lnTo>
                  <a:lnTo>
                    <a:pt x="0" y="3999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86270" y="254311"/>
              <a:ext cx="3226471" cy="322647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3183" y="0"/>
                    </a:moveTo>
                    <a:lnTo>
                      <a:pt x="729617" y="0"/>
                    </a:lnTo>
                    <a:cubicBezTo>
                      <a:pt x="775558" y="0"/>
                      <a:pt x="812800" y="37242"/>
                      <a:pt x="812800" y="83183"/>
                    </a:cubicBezTo>
                    <a:lnTo>
                      <a:pt x="812800" y="729617"/>
                    </a:lnTo>
                    <a:cubicBezTo>
                      <a:pt x="812800" y="775558"/>
                      <a:pt x="775558" y="812800"/>
                      <a:pt x="729617" y="812800"/>
                    </a:cubicBezTo>
                    <a:lnTo>
                      <a:pt x="83183" y="812800"/>
                    </a:lnTo>
                    <a:cubicBezTo>
                      <a:pt x="37242" y="812800"/>
                      <a:pt x="0" y="775558"/>
                      <a:pt x="0" y="729617"/>
                    </a:cubicBezTo>
                    <a:lnTo>
                      <a:pt x="0" y="83183"/>
                    </a:lnTo>
                    <a:cubicBezTo>
                      <a:pt x="0" y="37242"/>
                      <a:pt x="37242" y="0"/>
                      <a:pt x="83183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0" r="0" b="0"/>
                </a:stretch>
              </a:blip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462615" y="3951386"/>
              <a:ext cx="3073782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Jordson Albino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944850" y="3951386"/>
              <a:ext cx="3073782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Lielly Nátally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422987" y="3951386"/>
              <a:ext cx="3073782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Luiza Varella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395242" y="8918585"/>
              <a:ext cx="2248017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Pedro Vitor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8870313" y="8918585"/>
              <a:ext cx="2724896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Renan Balbino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2519744" y="4967199"/>
              <a:ext cx="3999011" cy="3999011"/>
            </a:xfrm>
            <a:custGeom>
              <a:avLst/>
              <a:gdLst/>
              <a:ahLst/>
              <a:cxnLst/>
              <a:rect r="r" b="b" t="t" l="l"/>
              <a:pathLst>
                <a:path h="3999011" w="3999011">
                  <a:moveTo>
                    <a:pt x="0" y="0"/>
                  </a:moveTo>
                  <a:lnTo>
                    <a:pt x="3999012" y="0"/>
                  </a:lnTo>
                  <a:lnTo>
                    <a:pt x="3999012" y="3999011"/>
                  </a:lnTo>
                  <a:lnTo>
                    <a:pt x="0" y="3999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2906014" y="5221510"/>
              <a:ext cx="3226471" cy="322647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3183" y="0"/>
                    </a:moveTo>
                    <a:lnTo>
                      <a:pt x="729617" y="0"/>
                    </a:lnTo>
                    <a:cubicBezTo>
                      <a:pt x="775558" y="0"/>
                      <a:pt x="812800" y="37242"/>
                      <a:pt x="812800" y="83183"/>
                    </a:cubicBezTo>
                    <a:lnTo>
                      <a:pt x="812800" y="729617"/>
                    </a:lnTo>
                    <a:cubicBezTo>
                      <a:pt x="812800" y="775558"/>
                      <a:pt x="775558" y="812800"/>
                      <a:pt x="729617" y="812800"/>
                    </a:cubicBezTo>
                    <a:lnTo>
                      <a:pt x="83183" y="812800"/>
                    </a:lnTo>
                    <a:cubicBezTo>
                      <a:pt x="37242" y="812800"/>
                      <a:pt x="0" y="775558"/>
                      <a:pt x="0" y="729617"/>
                    </a:cubicBezTo>
                    <a:lnTo>
                      <a:pt x="0" y="83183"/>
                    </a:lnTo>
                    <a:cubicBezTo>
                      <a:pt x="0" y="37242"/>
                      <a:pt x="37242" y="0"/>
                      <a:pt x="83183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l="0" t="0" r="0" b="0"/>
                </a:stretch>
              </a:blipFill>
            </p:spPr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8233256" y="4967199"/>
              <a:ext cx="3999011" cy="3999011"/>
            </a:xfrm>
            <a:custGeom>
              <a:avLst/>
              <a:gdLst/>
              <a:ahLst/>
              <a:cxnLst/>
              <a:rect r="r" b="b" t="t" l="l"/>
              <a:pathLst>
                <a:path h="3999011" w="3999011">
                  <a:moveTo>
                    <a:pt x="0" y="0"/>
                  </a:moveTo>
                  <a:lnTo>
                    <a:pt x="3999011" y="0"/>
                  </a:lnTo>
                  <a:lnTo>
                    <a:pt x="3999011" y="3999011"/>
                  </a:lnTo>
                  <a:lnTo>
                    <a:pt x="0" y="3999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8619526" y="5221510"/>
              <a:ext cx="3226471" cy="322647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95980" y="0"/>
                    </a:moveTo>
                    <a:lnTo>
                      <a:pt x="716820" y="0"/>
                    </a:lnTo>
                    <a:cubicBezTo>
                      <a:pt x="769828" y="0"/>
                      <a:pt x="812800" y="42972"/>
                      <a:pt x="812800" y="95980"/>
                    </a:cubicBezTo>
                    <a:lnTo>
                      <a:pt x="812800" y="716820"/>
                    </a:lnTo>
                    <a:cubicBezTo>
                      <a:pt x="812800" y="769828"/>
                      <a:pt x="769828" y="812800"/>
                      <a:pt x="716820" y="812800"/>
                    </a:cubicBezTo>
                    <a:lnTo>
                      <a:pt x="95980" y="812800"/>
                    </a:lnTo>
                    <a:cubicBezTo>
                      <a:pt x="42972" y="812800"/>
                      <a:pt x="0" y="769828"/>
                      <a:pt x="0" y="716820"/>
                    </a:cubicBezTo>
                    <a:lnTo>
                      <a:pt x="0" y="95980"/>
                    </a:lnTo>
                    <a:cubicBezTo>
                      <a:pt x="0" y="42972"/>
                      <a:pt x="42972" y="0"/>
                      <a:pt x="95980" y="0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 l="0" t="0" r="0" b="0"/>
                </a:stretch>
              </a:blipFill>
            </p:spPr>
          </p:sp>
        </p:grpSp>
      </p:grpSp>
      <p:sp>
        <p:nvSpPr>
          <p:cNvPr name="TextBox 25" id="25"/>
          <p:cNvSpPr txBox="true"/>
          <p:nvPr/>
        </p:nvSpPr>
        <p:spPr>
          <a:xfrm rot="0">
            <a:off x="5971208" y="199506"/>
            <a:ext cx="6345585" cy="8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6"/>
              </a:lnSpc>
            </a:pPr>
            <a:r>
              <a:rPr lang="en-US" sz="4854">
                <a:solidFill>
                  <a:srgbClr val="03BFC0"/>
                </a:solidFill>
                <a:latin typeface="Assistant Bold"/>
              </a:rPr>
              <a:t>Componentes</a:t>
            </a:r>
            <a:r>
              <a:rPr lang="en-US" sz="4854">
                <a:solidFill>
                  <a:srgbClr val="000000"/>
                </a:solidFill>
                <a:latin typeface="Assistant Bold"/>
              </a:rPr>
              <a:t> </a:t>
            </a:r>
            <a:r>
              <a:rPr lang="en-US" sz="4854">
                <a:solidFill>
                  <a:srgbClr val="2E2E2E"/>
                </a:solidFill>
                <a:latin typeface="Assistant"/>
              </a:rPr>
              <a:t>do</a:t>
            </a:r>
            <a:r>
              <a:rPr lang="en-US" sz="4854">
                <a:solidFill>
                  <a:srgbClr val="000000"/>
                </a:solidFill>
                <a:latin typeface="Assistant Bold"/>
              </a:rPr>
              <a:t> </a:t>
            </a:r>
            <a:r>
              <a:rPr lang="en-US" sz="4854">
                <a:solidFill>
                  <a:srgbClr val="0396A6"/>
                </a:solidFill>
                <a:latin typeface="Assistant Bold"/>
              </a:rPr>
              <a:t>Grupo</a:t>
            </a:r>
          </a:p>
        </p:txBody>
      </p:sp>
    </p:spTree>
  </p:cSld>
  <p:clrMapOvr>
    <a:masterClrMapping/>
  </p:clrMapOvr>
  <p:transition spd="slow">
    <p:cover dir="r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699625" y="0"/>
            <a:ext cx="3588375" cy="1988920"/>
          </a:xfrm>
          <a:custGeom>
            <a:avLst/>
            <a:gdLst/>
            <a:ahLst/>
            <a:cxnLst/>
            <a:rect r="r" b="b" t="t" l="l"/>
            <a:pathLst>
              <a:path h="1988920" w="3588375">
                <a:moveTo>
                  <a:pt x="3588375" y="0"/>
                </a:moveTo>
                <a:lnTo>
                  <a:pt x="0" y="0"/>
                </a:lnTo>
                <a:lnTo>
                  <a:pt x="0" y="1988920"/>
                </a:lnTo>
                <a:lnTo>
                  <a:pt x="3588375" y="1988920"/>
                </a:lnTo>
                <a:lnTo>
                  <a:pt x="358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5400000">
            <a:off x="620634" y="7289635"/>
            <a:ext cx="2345216" cy="3649515"/>
          </a:xfrm>
          <a:custGeom>
            <a:avLst/>
            <a:gdLst/>
            <a:ahLst/>
            <a:cxnLst/>
            <a:rect r="r" b="b" t="t" l="l"/>
            <a:pathLst>
              <a:path h="3649515" w="2345216">
                <a:moveTo>
                  <a:pt x="2345215" y="3649515"/>
                </a:moveTo>
                <a:lnTo>
                  <a:pt x="0" y="3649515"/>
                </a:lnTo>
                <a:lnTo>
                  <a:pt x="0" y="0"/>
                </a:lnTo>
                <a:lnTo>
                  <a:pt x="2345215" y="0"/>
                </a:lnTo>
                <a:lnTo>
                  <a:pt x="2345215" y="364951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88873" y="1028700"/>
            <a:ext cx="13310253" cy="8229600"/>
          </a:xfrm>
          <a:custGeom>
            <a:avLst/>
            <a:gdLst/>
            <a:ahLst/>
            <a:cxnLst/>
            <a:rect r="r" b="b" t="t" l="l"/>
            <a:pathLst>
              <a:path h="8229600" w="13310253">
                <a:moveTo>
                  <a:pt x="0" y="0"/>
                </a:moveTo>
                <a:lnTo>
                  <a:pt x="13310254" y="0"/>
                </a:lnTo>
                <a:lnTo>
                  <a:pt x="133102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68585" y="2806860"/>
            <a:ext cx="6231040" cy="4673280"/>
          </a:xfrm>
          <a:custGeom>
            <a:avLst/>
            <a:gdLst/>
            <a:ahLst/>
            <a:cxnLst/>
            <a:rect r="r" b="b" t="t" l="l"/>
            <a:pathLst>
              <a:path h="4673280" w="6231040">
                <a:moveTo>
                  <a:pt x="0" y="0"/>
                </a:moveTo>
                <a:lnTo>
                  <a:pt x="6231040" y="0"/>
                </a:lnTo>
                <a:lnTo>
                  <a:pt x="6231040" y="4673280"/>
                </a:lnTo>
                <a:lnTo>
                  <a:pt x="0" y="46732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73285" y="2870600"/>
            <a:ext cx="6243191" cy="155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2600"/>
              </a:lnSpc>
              <a:spcBef>
                <a:spcPct val="0"/>
              </a:spcBef>
            </a:pPr>
            <a:r>
              <a:rPr lang="en-US" sz="9000">
                <a:solidFill>
                  <a:srgbClr val="03BFC0"/>
                </a:solidFill>
                <a:latin typeface="Assistant Bold"/>
              </a:rPr>
              <a:t>Tecnologias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17999" y="5477512"/>
            <a:ext cx="5467757" cy="162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333"/>
              </a:lnSpc>
            </a:pPr>
            <a:r>
              <a:rPr lang="en-US" sz="9523">
                <a:solidFill>
                  <a:srgbClr val="0396A6"/>
                </a:solidFill>
                <a:latin typeface="Assistant Bold"/>
              </a:rPr>
              <a:t>Utilizadas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17999" y="4543742"/>
            <a:ext cx="3473797" cy="1085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2E2E2E"/>
                </a:solidFill>
                <a:latin typeface="Assistant"/>
              </a:rPr>
              <a:t>que foram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699625" y="8298080"/>
            <a:ext cx="3588375" cy="1988920"/>
          </a:xfrm>
          <a:custGeom>
            <a:avLst/>
            <a:gdLst/>
            <a:ahLst/>
            <a:cxnLst/>
            <a:rect r="r" b="b" t="t" l="l"/>
            <a:pathLst>
              <a:path h="1988920" w="3588375">
                <a:moveTo>
                  <a:pt x="3588375" y="1988920"/>
                </a:moveTo>
                <a:lnTo>
                  <a:pt x="0" y="1988920"/>
                </a:lnTo>
                <a:lnTo>
                  <a:pt x="0" y="0"/>
                </a:lnTo>
                <a:lnTo>
                  <a:pt x="3588375" y="0"/>
                </a:lnTo>
                <a:lnTo>
                  <a:pt x="3588375" y="19889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424053" y="-424053"/>
            <a:ext cx="2912893" cy="3760999"/>
          </a:xfrm>
          <a:custGeom>
            <a:avLst/>
            <a:gdLst/>
            <a:ahLst/>
            <a:cxnLst/>
            <a:rect r="r" b="b" t="t" l="l"/>
            <a:pathLst>
              <a:path h="3760999" w="2912893">
                <a:moveTo>
                  <a:pt x="0" y="3760999"/>
                </a:moveTo>
                <a:lnTo>
                  <a:pt x="2912893" y="3760999"/>
                </a:lnTo>
                <a:lnTo>
                  <a:pt x="2912893" y="0"/>
                </a:lnTo>
                <a:lnTo>
                  <a:pt x="0" y="0"/>
                </a:lnTo>
                <a:lnTo>
                  <a:pt x="0" y="37609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88873" y="1015710"/>
            <a:ext cx="13310253" cy="8229600"/>
          </a:xfrm>
          <a:custGeom>
            <a:avLst/>
            <a:gdLst/>
            <a:ahLst/>
            <a:cxnLst/>
            <a:rect r="r" b="b" t="t" l="l"/>
            <a:pathLst>
              <a:path h="8229600" w="13310253">
                <a:moveTo>
                  <a:pt x="0" y="0"/>
                </a:moveTo>
                <a:lnTo>
                  <a:pt x="13310254" y="0"/>
                </a:lnTo>
                <a:lnTo>
                  <a:pt x="133102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46651" y="3012686"/>
            <a:ext cx="10594697" cy="4261629"/>
            <a:chOff x="0" y="0"/>
            <a:chExt cx="14126263" cy="56821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819399" y="3076310"/>
              <a:ext cx="2084315" cy="2084315"/>
            </a:xfrm>
            <a:custGeom>
              <a:avLst/>
              <a:gdLst/>
              <a:ahLst/>
              <a:cxnLst/>
              <a:rect r="r" b="b" t="t" l="l"/>
              <a:pathLst>
                <a:path h="2084315" w="2084315">
                  <a:moveTo>
                    <a:pt x="0" y="0"/>
                  </a:moveTo>
                  <a:lnTo>
                    <a:pt x="2084315" y="0"/>
                  </a:lnTo>
                  <a:lnTo>
                    <a:pt x="2084315" y="2084315"/>
                  </a:lnTo>
                  <a:lnTo>
                    <a:pt x="0" y="20843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907014" y="2974142"/>
              <a:ext cx="2288651" cy="2288651"/>
            </a:xfrm>
            <a:custGeom>
              <a:avLst/>
              <a:gdLst/>
              <a:ahLst/>
              <a:cxnLst/>
              <a:rect r="r" b="b" t="t" l="l"/>
              <a:pathLst>
                <a:path h="2288651" w="2288651">
                  <a:moveTo>
                    <a:pt x="0" y="0"/>
                  </a:moveTo>
                  <a:lnTo>
                    <a:pt x="2288651" y="0"/>
                  </a:lnTo>
                  <a:lnTo>
                    <a:pt x="2288651" y="2288651"/>
                  </a:lnTo>
                  <a:lnTo>
                    <a:pt x="0" y="2288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198965" y="3154819"/>
              <a:ext cx="1927298" cy="1927298"/>
            </a:xfrm>
            <a:custGeom>
              <a:avLst/>
              <a:gdLst/>
              <a:ahLst/>
              <a:cxnLst/>
              <a:rect r="r" b="b" t="t" l="l"/>
              <a:pathLst>
                <a:path h="1927298" w="1927298">
                  <a:moveTo>
                    <a:pt x="0" y="0"/>
                  </a:moveTo>
                  <a:lnTo>
                    <a:pt x="1927298" y="0"/>
                  </a:lnTo>
                  <a:lnTo>
                    <a:pt x="1927298" y="1927298"/>
                  </a:lnTo>
                  <a:lnTo>
                    <a:pt x="0" y="1927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73581" y="2956822"/>
              <a:ext cx="2046786" cy="2046786"/>
            </a:xfrm>
            <a:custGeom>
              <a:avLst/>
              <a:gdLst/>
              <a:ahLst/>
              <a:cxnLst/>
              <a:rect r="r" b="b" t="t" l="l"/>
              <a:pathLst>
                <a:path h="2046786" w="2046786">
                  <a:moveTo>
                    <a:pt x="0" y="0"/>
                  </a:moveTo>
                  <a:lnTo>
                    <a:pt x="2046786" y="0"/>
                  </a:lnTo>
                  <a:lnTo>
                    <a:pt x="2046786" y="2046786"/>
                  </a:lnTo>
                  <a:lnTo>
                    <a:pt x="0" y="204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3233327"/>
              <a:ext cx="1770281" cy="1770281"/>
            </a:xfrm>
            <a:custGeom>
              <a:avLst/>
              <a:gdLst/>
              <a:ahLst/>
              <a:cxnLst/>
              <a:rect r="r" b="b" t="t" l="l"/>
              <a:pathLst>
                <a:path h="1770281" w="1770281">
                  <a:moveTo>
                    <a:pt x="0" y="0"/>
                  </a:moveTo>
                  <a:lnTo>
                    <a:pt x="1770281" y="0"/>
                  </a:lnTo>
                  <a:lnTo>
                    <a:pt x="1770281" y="1770281"/>
                  </a:lnTo>
                  <a:lnTo>
                    <a:pt x="0" y="1770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99328" y="5113000"/>
              <a:ext cx="1571625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Apache2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025945" y="5113000"/>
              <a:ext cx="1542058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MariaDB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245608" y="5113000"/>
              <a:ext cx="1240433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Github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457515" y="5113000"/>
              <a:ext cx="1187648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Oracle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2627725" y="5113000"/>
              <a:ext cx="1069777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Replit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6009226" y="0"/>
              <a:ext cx="1881952" cy="1881952"/>
            </a:xfrm>
            <a:custGeom>
              <a:avLst/>
              <a:gdLst/>
              <a:ahLst/>
              <a:cxnLst/>
              <a:rect r="r" b="b" t="t" l="l"/>
              <a:pathLst>
                <a:path h="1881952" w="1881952">
                  <a:moveTo>
                    <a:pt x="0" y="0"/>
                  </a:moveTo>
                  <a:lnTo>
                    <a:pt x="1881952" y="0"/>
                  </a:lnTo>
                  <a:lnTo>
                    <a:pt x="1881952" y="1881952"/>
                  </a:lnTo>
                  <a:lnTo>
                    <a:pt x="0" y="1881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354159" y="159418"/>
              <a:ext cx="1563116" cy="1563116"/>
            </a:xfrm>
            <a:custGeom>
              <a:avLst/>
              <a:gdLst/>
              <a:ahLst/>
              <a:cxnLst/>
              <a:rect r="r" b="b" t="t" l="l"/>
              <a:pathLst>
                <a:path h="1563116" w="1563116">
                  <a:moveTo>
                    <a:pt x="0" y="0"/>
                  </a:moveTo>
                  <a:lnTo>
                    <a:pt x="1563116" y="0"/>
                  </a:lnTo>
                  <a:lnTo>
                    <a:pt x="1563116" y="1563116"/>
                  </a:lnTo>
                  <a:lnTo>
                    <a:pt x="0" y="1563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2541098" y="159418"/>
              <a:ext cx="1563116" cy="1563116"/>
            </a:xfrm>
            <a:custGeom>
              <a:avLst/>
              <a:gdLst/>
              <a:ahLst/>
              <a:cxnLst/>
              <a:rect r="r" b="b" t="t" l="l"/>
              <a:pathLst>
                <a:path h="1563116" w="1563116">
                  <a:moveTo>
                    <a:pt x="0" y="0"/>
                  </a:moveTo>
                  <a:lnTo>
                    <a:pt x="1563116" y="0"/>
                  </a:lnTo>
                  <a:lnTo>
                    <a:pt x="1563116" y="1563116"/>
                  </a:lnTo>
                  <a:lnTo>
                    <a:pt x="0" y="1563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005129" y="64753"/>
              <a:ext cx="1752445" cy="1752445"/>
            </a:xfrm>
            <a:custGeom>
              <a:avLst/>
              <a:gdLst/>
              <a:ahLst/>
              <a:cxnLst/>
              <a:rect r="r" b="b" t="t" l="l"/>
              <a:pathLst>
                <a:path h="1752445" w="1752445">
                  <a:moveTo>
                    <a:pt x="0" y="0"/>
                  </a:moveTo>
                  <a:lnTo>
                    <a:pt x="1752445" y="0"/>
                  </a:lnTo>
                  <a:lnTo>
                    <a:pt x="1752445" y="1752445"/>
                  </a:lnTo>
                  <a:lnTo>
                    <a:pt x="0" y="1752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22049" y="-58556"/>
              <a:ext cx="1832610" cy="1922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32"/>
                </a:lnSpc>
              </a:pPr>
              <a:r>
                <a:rPr lang="en-US" sz="4237">
                  <a:solidFill>
                    <a:srgbClr val="03BFC0"/>
                  </a:solidFill>
                  <a:latin typeface="Open Sans Bold"/>
                </a:rPr>
                <a:t>ERD Plus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31011" y="1834327"/>
              <a:ext cx="1614686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ERD Plus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916251" y="1834327"/>
              <a:ext cx="1930202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JavaScript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560173" y="1834327"/>
              <a:ext cx="780058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PHP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9611147" y="1834327"/>
              <a:ext cx="1049139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HTML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2964080" y="1834327"/>
              <a:ext cx="717153" cy="569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Assistant"/>
                </a:rPr>
                <a:t>CSS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620634" y="7289635"/>
            <a:ext cx="2345216" cy="3649515"/>
          </a:xfrm>
          <a:custGeom>
            <a:avLst/>
            <a:gdLst/>
            <a:ahLst/>
            <a:cxnLst/>
            <a:rect r="r" b="b" t="t" l="l"/>
            <a:pathLst>
              <a:path h="3649515" w="2345216">
                <a:moveTo>
                  <a:pt x="2345215" y="3649515"/>
                </a:moveTo>
                <a:lnTo>
                  <a:pt x="0" y="3649515"/>
                </a:lnTo>
                <a:lnTo>
                  <a:pt x="0" y="0"/>
                </a:lnTo>
                <a:lnTo>
                  <a:pt x="2345215" y="0"/>
                </a:lnTo>
                <a:lnTo>
                  <a:pt x="2345215" y="36495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951054" y="-424053"/>
            <a:ext cx="2912893" cy="3760999"/>
          </a:xfrm>
          <a:custGeom>
            <a:avLst/>
            <a:gdLst/>
            <a:ahLst/>
            <a:cxnLst/>
            <a:rect r="r" b="b" t="t" l="l"/>
            <a:pathLst>
              <a:path h="3760999" w="2912893">
                <a:moveTo>
                  <a:pt x="0" y="0"/>
                </a:moveTo>
                <a:lnTo>
                  <a:pt x="2912893" y="0"/>
                </a:lnTo>
                <a:lnTo>
                  <a:pt x="2912893" y="3760999"/>
                </a:lnTo>
                <a:lnTo>
                  <a:pt x="0" y="3760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88873" y="1028700"/>
            <a:ext cx="13310253" cy="8229600"/>
          </a:xfrm>
          <a:custGeom>
            <a:avLst/>
            <a:gdLst/>
            <a:ahLst/>
            <a:cxnLst/>
            <a:rect r="r" b="b" t="t" l="l"/>
            <a:pathLst>
              <a:path h="8229600" w="13310253">
                <a:moveTo>
                  <a:pt x="0" y="0"/>
                </a:moveTo>
                <a:lnTo>
                  <a:pt x="13310254" y="0"/>
                </a:lnTo>
                <a:lnTo>
                  <a:pt x="133102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62573" y="2740789"/>
            <a:ext cx="6407229" cy="4805421"/>
          </a:xfrm>
          <a:custGeom>
            <a:avLst/>
            <a:gdLst/>
            <a:ahLst/>
            <a:cxnLst/>
            <a:rect r="r" b="b" t="t" l="l"/>
            <a:pathLst>
              <a:path h="4805421" w="6407229">
                <a:moveTo>
                  <a:pt x="0" y="0"/>
                </a:moveTo>
                <a:lnTo>
                  <a:pt x="6407229" y="0"/>
                </a:lnTo>
                <a:lnTo>
                  <a:pt x="6407229" y="4805422"/>
                </a:lnTo>
                <a:lnTo>
                  <a:pt x="0" y="48054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25081" y="3105471"/>
            <a:ext cx="5860415" cy="155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2600"/>
              </a:lnSpc>
              <a:spcBef>
                <a:spcPct val="0"/>
              </a:spcBef>
            </a:pPr>
            <a:r>
              <a:rPr lang="en-US" sz="9000">
                <a:solidFill>
                  <a:srgbClr val="03BFC0"/>
                </a:solidFill>
                <a:latin typeface="Assistant Bold"/>
              </a:rPr>
              <a:t>Arquitetura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13509" y="4658042"/>
            <a:ext cx="4471988" cy="1085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2E2E2E"/>
                </a:solidFill>
                <a:latin typeface="Assistant"/>
              </a:rPr>
              <a:t>definida para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18238" y="5705158"/>
            <a:ext cx="6807189" cy="132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14"/>
              </a:lnSpc>
            </a:pPr>
            <a:r>
              <a:rPr lang="en-US" sz="7724">
                <a:solidFill>
                  <a:srgbClr val="0396A6"/>
                </a:solidFill>
                <a:latin typeface="Assistant Bold"/>
              </a:rPr>
              <a:t>Funcionamento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8263840"/>
            <a:ext cx="3588375" cy="1988920"/>
          </a:xfrm>
          <a:custGeom>
            <a:avLst/>
            <a:gdLst/>
            <a:ahLst/>
            <a:cxnLst/>
            <a:rect r="r" b="b" t="t" l="l"/>
            <a:pathLst>
              <a:path h="1988920" w="3588375">
                <a:moveTo>
                  <a:pt x="0" y="1988920"/>
                </a:moveTo>
                <a:lnTo>
                  <a:pt x="3588375" y="1988920"/>
                </a:lnTo>
                <a:lnTo>
                  <a:pt x="3588375" y="0"/>
                </a:lnTo>
                <a:lnTo>
                  <a:pt x="0" y="0"/>
                </a:lnTo>
                <a:lnTo>
                  <a:pt x="0" y="19889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290635" y="-652150"/>
            <a:ext cx="2345216" cy="3649515"/>
          </a:xfrm>
          <a:custGeom>
            <a:avLst/>
            <a:gdLst/>
            <a:ahLst/>
            <a:cxnLst/>
            <a:rect r="r" b="b" t="t" l="l"/>
            <a:pathLst>
              <a:path h="3649515" w="2345216">
                <a:moveTo>
                  <a:pt x="0" y="0"/>
                </a:moveTo>
                <a:lnTo>
                  <a:pt x="2345215" y="0"/>
                </a:lnTo>
                <a:lnTo>
                  <a:pt x="2345215" y="3649515"/>
                </a:lnTo>
                <a:lnTo>
                  <a:pt x="0" y="3649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88873" y="1028700"/>
            <a:ext cx="13310253" cy="8229600"/>
          </a:xfrm>
          <a:custGeom>
            <a:avLst/>
            <a:gdLst/>
            <a:ahLst/>
            <a:cxnLst/>
            <a:rect r="r" b="b" t="t" l="l"/>
            <a:pathLst>
              <a:path h="8229600" w="13310253">
                <a:moveTo>
                  <a:pt x="0" y="0"/>
                </a:moveTo>
                <a:lnTo>
                  <a:pt x="13310254" y="0"/>
                </a:lnTo>
                <a:lnTo>
                  <a:pt x="133102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62785" y="1313746"/>
            <a:ext cx="12984990" cy="7636948"/>
          </a:xfrm>
          <a:custGeom>
            <a:avLst/>
            <a:gdLst/>
            <a:ahLst/>
            <a:cxnLst/>
            <a:rect r="r" b="b" t="t" l="l"/>
            <a:pathLst>
              <a:path h="7636948" w="12984990">
                <a:moveTo>
                  <a:pt x="0" y="0"/>
                </a:moveTo>
                <a:lnTo>
                  <a:pt x="12984990" y="0"/>
                </a:lnTo>
                <a:lnTo>
                  <a:pt x="12984990" y="7636948"/>
                </a:lnTo>
                <a:lnTo>
                  <a:pt x="0" y="76369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083" r="0" b="-235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4951054" y="6950054"/>
            <a:ext cx="2912893" cy="3760999"/>
          </a:xfrm>
          <a:custGeom>
            <a:avLst/>
            <a:gdLst/>
            <a:ahLst/>
            <a:cxnLst/>
            <a:rect r="r" b="b" t="t" l="l"/>
            <a:pathLst>
              <a:path h="3760999" w="2912893">
                <a:moveTo>
                  <a:pt x="2912893" y="0"/>
                </a:moveTo>
                <a:lnTo>
                  <a:pt x="0" y="0"/>
                </a:lnTo>
                <a:lnTo>
                  <a:pt x="0" y="3760999"/>
                </a:lnTo>
                <a:lnTo>
                  <a:pt x="2912893" y="3760999"/>
                </a:lnTo>
                <a:lnTo>
                  <a:pt x="29128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652150" y="-652150"/>
            <a:ext cx="2345216" cy="3649515"/>
          </a:xfrm>
          <a:custGeom>
            <a:avLst/>
            <a:gdLst/>
            <a:ahLst/>
            <a:cxnLst/>
            <a:rect r="r" b="b" t="t" l="l"/>
            <a:pathLst>
              <a:path h="3649515" w="2345216">
                <a:moveTo>
                  <a:pt x="0" y="3649515"/>
                </a:moveTo>
                <a:lnTo>
                  <a:pt x="2345215" y="3649515"/>
                </a:lnTo>
                <a:lnTo>
                  <a:pt x="2345215" y="0"/>
                </a:lnTo>
                <a:lnTo>
                  <a:pt x="0" y="0"/>
                </a:lnTo>
                <a:lnTo>
                  <a:pt x="0" y="364951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88873" y="1028700"/>
            <a:ext cx="13310253" cy="8229600"/>
          </a:xfrm>
          <a:custGeom>
            <a:avLst/>
            <a:gdLst/>
            <a:ahLst/>
            <a:cxnLst/>
            <a:rect r="r" b="b" t="t" l="l"/>
            <a:pathLst>
              <a:path h="8229600" w="13310253">
                <a:moveTo>
                  <a:pt x="0" y="0"/>
                </a:moveTo>
                <a:lnTo>
                  <a:pt x="13310254" y="0"/>
                </a:lnTo>
                <a:lnTo>
                  <a:pt x="133102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71572" y="2571600"/>
            <a:ext cx="11144856" cy="5143800"/>
            <a:chOff x="0" y="0"/>
            <a:chExt cx="14859809" cy="685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725597" y="0"/>
              <a:ext cx="9134212" cy="6858400"/>
            </a:xfrm>
            <a:custGeom>
              <a:avLst/>
              <a:gdLst/>
              <a:ahLst/>
              <a:cxnLst/>
              <a:rect r="r" b="b" t="t" l="l"/>
              <a:pathLst>
                <a:path h="6858400" w="9134212">
                  <a:moveTo>
                    <a:pt x="0" y="0"/>
                  </a:moveTo>
                  <a:lnTo>
                    <a:pt x="9134212" y="0"/>
                  </a:lnTo>
                  <a:lnTo>
                    <a:pt x="9134212" y="6858400"/>
                  </a:lnTo>
                  <a:lnTo>
                    <a:pt x="0" y="685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154581" y="826749"/>
              <a:ext cx="2795274" cy="2009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26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3BFC0"/>
                  </a:solidFill>
                  <a:latin typeface="Assistant Bold"/>
                </a:rPr>
                <a:t>DER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31636" y="2722219"/>
              <a:ext cx="4218219" cy="1408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959"/>
                </a:lnSpc>
              </a:pPr>
              <a:r>
                <a:rPr lang="en-US" sz="6399">
                  <a:solidFill>
                    <a:srgbClr val="2E2E2E"/>
                  </a:solidFill>
                  <a:latin typeface="Assistant"/>
                </a:rPr>
                <a:t>do banco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131073"/>
              <a:ext cx="5269762" cy="1719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0814"/>
                </a:lnSpc>
              </a:pPr>
              <a:r>
                <a:rPr lang="en-US" sz="7724">
                  <a:solidFill>
                    <a:srgbClr val="0396A6"/>
                  </a:solidFill>
                  <a:latin typeface="Assistant Bold"/>
                </a:rPr>
                <a:t>Utilizado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8873" y="1028700"/>
            <a:ext cx="13310253" cy="8229600"/>
          </a:xfrm>
          <a:custGeom>
            <a:avLst/>
            <a:gdLst/>
            <a:ahLst/>
            <a:cxnLst/>
            <a:rect r="r" b="b" t="t" l="l"/>
            <a:pathLst>
              <a:path h="8229600" w="13310253">
                <a:moveTo>
                  <a:pt x="0" y="0"/>
                </a:moveTo>
                <a:lnTo>
                  <a:pt x="13310254" y="0"/>
                </a:lnTo>
                <a:lnTo>
                  <a:pt x="133102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290635" y="-652150"/>
            <a:ext cx="2345216" cy="3649515"/>
          </a:xfrm>
          <a:custGeom>
            <a:avLst/>
            <a:gdLst/>
            <a:ahLst/>
            <a:cxnLst/>
            <a:rect r="r" b="b" t="t" l="l"/>
            <a:pathLst>
              <a:path h="3649515" w="2345216">
                <a:moveTo>
                  <a:pt x="0" y="0"/>
                </a:moveTo>
                <a:lnTo>
                  <a:pt x="2345215" y="0"/>
                </a:lnTo>
                <a:lnTo>
                  <a:pt x="2345215" y="3649515"/>
                </a:lnTo>
                <a:lnTo>
                  <a:pt x="0" y="3649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8263840"/>
            <a:ext cx="3588375" cy="1988920"/>
          </a:xfrm>
          <a:custGeom>
            <a:avLst/>
            <a:gdLst/>
            <a:ahLst/>
            <a:cxnLst/>
            <a:rect r="r" b="b" t="t" l="l"/>
            <a:pathLst>
              <a:path h="1988920" w="3588375">
                <a:moveTo>
                  <a:pt x="0" y="1988920"/>
                </a:moveTo>
                <a:lnTo>
                  <a:pt x="3588375" y="1988920"/>
                </a:lnTo>
                <a:lnTo>
                  <a:pt x="3588375" y="0"/>
                </a:lnTo>
                <a:lnTo>
                  <a:pt x="0" y="0"/>
                </a:lnTo>
                <a:lnTo>
                  <a:pt x="0" y="198892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24230" y="1172608"/>
            <a:ext cx="12994420" cy="7873497"/>
          </a:xfrm>
          <a:custGeom>
            <a:avLst/>
            <a:gdLst/>
            <a:ahLst/>
            <a:cxnLst/>
            <a:rect r="r" b="b" t="t" l="l"/>
            <a:pathLst>
              <a:path h="7873497" w="12994420">
                <a:moveTo>
                  <a:pt x="0" y="0"/>
                </a:moveTo>
                <a:lnTo>
                  <a:pt x="12994421" y="0"/>
                </a:lnTo>
                <a:lnTo>
                  <a:pt x="12994421" y="7873497"/>
                </a:lnTo>
                <a:lnTo>
                  <a:pt x="0" y="78734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19" t="0" r="-1388" b="-101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01087" y="6589355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54119"/>
            <a:ext cx="3588375" cy="1988920"/>
          </a:xfrm>
          <a:custGeom>
            <a:avLst/>
            <a:gdLst/>
            <a:ahLst/>
            <a:cxnLst/>
            <a:rect r="r" b="b" t="t" l="l"/>
            <a:pathLst>
              <a:path h="1988920" w="3588375">
                <a:moveTo>
                  <a:pt x="0" y="0"/>
                </a:moveTo>
                <a:lnTo>
                  <a:pt x="3588375" y="0"/>
                </a:lnTo>
                <a:lnTo>
                  <a:pt x="3588375" y="1988920"/>
                </a:lnTo>
                <a:lnTo>
                  <a:pt x="0" y="1988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88873" y="1028700"/>
            <a:ext cx="13310253" cy="8229600"/>
          </a:xfrm>
          <a:custGeom>
            <a:avLst/>
            <a:gdLst/>
            <a:ahLst/>
            <a:cxnLst/>
            <a:rect r="r" b="b" t="t" l="l"/>
            <a:pathLst>
              <a:path h="8229600" w="13310253">
                <a:moveTo>
                  <a:pt x="0" y="0"/>
                </a:moveTo>
                <a:lnTo>
                  <a:pt x="13310254" y="0"/>
                </a:lnTo>
                <a:lnTo>
                  <a:pt x="133102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403454" y="3333903"/>
            <a:ext cx="11481091" cy="3619194"/>
            <a:chOff x="0" y="0"/>
            <a:chExt cx="15308122" cy="4825591"/>
          </a:xfrm>
        </p:grpSpPr>
        <p:sp>
          <p:nvSpPr>
            <p:cNvPr name="Freeform 6" id="6"/>
            <p:cNvSpPr/>
            <p:nvPr/>
          </p:nvSpPr>
          <p:spPr>
            <a:xfrm flipH="false" flipV="false" rot="1317899">
              <a:off x="213922" y="2584689"/>
              <a:ext cx="1404126" cy="1416336"/>
            </a:xfrm>
            <a:custGeom>
              <a:avLst/>
              <a:gdLst/>
              <a:ahLst/>
              <a:cxnLst/>
              <a:rect r="r" b="b" t="t" l="l"/>
              <a:pathLst>
                <a:path h="1416336" w="1404126">
                  <a:moveTo>
                    <a:pt x="0" y="0"/>
                  </a:moveTo>
                  <a:lnTo>
                    <a:pt x="1404127" y="0"/>
                  </a:lnTo>
                  <a:lnTo>
                    <a:pt x="1404127" y="1416336"/>
                  </a:lnTo>
                  <a:lnTo>
                    <a:pt x="0" y="1416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439649">
              <a:off x="13961092" y="3070148"/>
              <a:ext cx="769606" cy="776298"/>
            </a:xfrm>
            <a:custGeom>
              <a:avLst/>
              <a:gdLst/>
              <a:ahLst/>
              <a:cxnLst/>
              <a:rect r="r" b="b" t="t" l="l"/>
              <a:pathLst>
                <a:path h="776298" w="769606">
                  <a:moveTo>
                    <a:pt x="0" y="0"/>
                  </a:moveTo>
                  <a:lnTo>
                    <a:pt x="769606" y="0"/>
                  </a:lnTo>
                  <a:lnTo>
                    <a:pt x="769606" y="776298"/>
                  </a:lnTo>
                  <a:lnTo>
                    <a:pt x="0" y="776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439649">
              <a:off x="12222779" y="3524115"/>
              <a:ext cx="1103376" cy="1112970"/>
            </a:xfrm>
            <a:custGeom>
              <a:avLst/>
              <a:gdLst/>
              <a:ahLst/>
              <a:cxnLst/>
              <a:rect r="r" b="b" t="t" l="l"/>
              <a:pathLst>
                <a:path h="1112970" w="1103376">
                  <a:moveTo>
                    <a:pt x="0" y="0"/>
                  </a:moveTo>
                  <a:lnTo>
                    <a:pt x="1103375" y="0"/>
                  </a:lnTo>
                  <a:lnTo>
                    <a:pt x="1103375" y="1112970"/>
                  </a:lnTo>
                  <a:lnTo>
                    <a:pt x="0" y="1112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664982">
              <a:off x="12859484" y="84128"/>
              <a:ext cx="970228" cy="978665"/>
            </a:xfrm>
            <a:custGeom>
              <a:avLst/>
              <a:gdLst/>
              <a:ahLst/>
              <a:cxnLst/>
              <a:rect r="r" b="b" t="t" l="l"/>
              <a:pathLst>
                <a:path h="978665" w="970228">
                  <a:moveTo>
                    <a:pt x="0" y="0"/>
                  </a:moveTo>
                  <a:lnTo>
                    <a:pt x="970228" y="0"/>
                  </a:lnTo>
                  <a:lnTo>
                    <a:pt x="970228" y="978665"/>
                  </a:lnTo>
                  <a:lnTo>
                    <a:pt x="0" y="9786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3601903">
              <a:off x="14183958" y="1246722"/>
              <a:ext cx="947320" cy="955557"/>
            </a:xfrm>
            <a:custGeom>
              <a:avLst/>
              <a:gdLst/>
              <a:ahLst/>
              <a:cxnLst/>
              <a:rect r="r" b="b" t="t" l="l"/>
              <a:pathLst>
                <a:path h="955557" w="947320">
                  <a:moveTo>
                    <a:pt x="0" y="0"/>
                  </a:moveTo>
                  <a:lnTo>
                    <a:pt x="947320" y="0"/>
                  </a:lnTo>
                  <a:lnTo>
                    <a:pt x="947320" y="955557"/>
                  </a:lnTo>
                  <a:lnTo>
                    <a:pt x="0" y="9555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4675398">
              <a:off x="12841611" y="2027221"/>
              <a:ext cx="686575" cy="692545"/>
            </a:xfrm>
            <a:custGeom>
              <a:avLst/>
              <a:gdLst/>
              <a:ahLst/>
              <a:cxnLst/>
              <a:rect r="r" b="b" t="t" l="l"/>
              <a:pathLst>
                <a:path h="692545" w="686575">
                  <a:moveTo>
                    <a:pt x="0" y="0"/>
                  </a:moveTo>
                  <a:lnTo>
                    <a:pt x="686575" y="0"/>
                  </a:lnTo>
                  <a:lnTo>
                    <a:pt x="686575" y="692545"/>
                  </a:lnTo>
                  <a:lnTo>
                    <a:pt x="0" y="6925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649883">
              <a:off x="2161387" y="2179647"/>
              <a:ext cx="475353" cy="479486"/>
            </a:xfrm>
            <a:custGeom>
              <a:avLst/>
              <a:gdLst/>
              <a:ahLst/>
              <a:cxnLst/>
              <a:rect r="r" b="b" t="t" l="l"/>
              <a:pathLst>
                <a:path h="479486" w="475353">
                  <a:moveTo>
                    <a:pt x="0" y="0"/>
                  </a:moveTo>
                  <a:lnTo>
                    <a:pt x="475353" y="0"/>
                  </a:lnTo>
                  <a:lnTo>
                    <a:pt x="475353" y="479486"/>
                  </a:lnTo>
                  <a:lnTo>
                    <a:pt x="0" y="479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7231234">
              <a:off x="1103308" y="848756"/>
              <a:ext cx="937371" cy="945522"/>
            </a:xfrm>
            <a:custGeom>
              <a:avLst/>
              <a:gdLst/>
              <a:ahLst/>
              <a:cxnLst/>
              <a:rect r="r" b="b" t="t" l="l"/>
              <a:pathLst>
                <a:path h="945522" w="937371">
                  <a:moveTo>
                    <a:pt x="0" y="0"/>
                  </a:moveTo>
                  <a:lnTo>
                    <a:pt x="937371" y="0"/>
                  </a:lnTo>
                  <a:lnTo>
                    <a:pt x="937371" y="945522"/>
                  </a:lnTo>
                  <a:lnTo>
                    <a:pt x="0" y="945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2935417">
              <a:off x="2144416" y="3547095"/>
              <a:ext cx="1054296" cy="1063464"/>
            </a:xfrm>
            <a:custGeom>
              <a:avLst/>
              <a:gdLst/>
              <a:ahLst/>
              <a:cxnLst/>
              <a:rect r="r" b="b" t="t" l="l"/>
              <a:pathLst>
                <a:path h="1063464" w="1054296">
                  <a:moveTo>
                    <a:pt x="0" y="0"/>
                  </a:moveTo>
                  <a:lnTo>
                    <a:pt x="1054296" y="0"/>
                  </a:lnTo>
                  <a:lnTo>
                    <a:pt x="1054296" y="1063464"/>
                  </a:lnTo>
                  <a:lnTo>
                    <a:pt x="0" y="1063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2775866" y="392485"/>
              <a:ext cx="9998600" cy="2074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94"/>
                </a:lnSpc>
                <a:spcBef>
                  <a:spcPct val="0"/>
                </a:spcBef>
              </a:pPr>
              <a:r>
                <a:rPr lang="en-US" sz="9352">
                  <a:solidFill>
                    <a:srgbClr val="03BFC0"/>
                  </a:solidFill>
                  <a:latin typeface="Assistant Bold"/>
                </a:rPr>
                <a:t>Obrigado</a:t>
              </a:r>
              <a:r>
                <a:rPr lang="en-US" sz="9352">
                  <a:solidFill>
                    <a:srgbClr val="000000"/>
                  </a:solidFill>
                  <a:latin typeface="Assistant Bold"/>
                </a:rPr>
                <a:t> </a:t>
              </a:r>
              <a:r>
                <a:rPr lang="en-US" sz="9352">
                  <a:solidFill>
                    <a:srgbClr val="2E2E2E"/>
                  </a:solidFill>
                  <a:latin typeface="Assistant"/>
                </a:rPr>
                <a:t>pela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725502" y="1910366"/>
              <a:ext cx="8099328" cy="2915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331"/>
                </a:lnSpc>
              </a:pPr>
              <a:r>
                <a:rPr lang="en-US" sz="13093">
                  <a:solidFill>
                    <a:srgbClr val="0396A6"/>
                  </a:solidFill>
                  <a:latin typeface="Assistant Bold"/>
                </a:rPr>
                <a:t>atenção</a:t>
              </a:r>
            </a:p>
          </p:txBody>
        </p:sp>
      </p:grpSp>
    </p:spTree>
  </p:cSld>
  <p:clrMapOvr>
    <a:masterClrMapping/>
  </p:clrMapOvr>
  <p:transition spd="slow">
    <p:cover dir="l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DAF3scU7F_Y</dc:identifier>
  <dcterms:modified xsi:type="dcterms:W3CDTF">2011-08-01T06:04:30Z</dcterms:modified>
  <cp:revision>1</cp:revision>
  <dc:title>Projeto ICS LINUX</dc:title>
</cp:coreProperties>
</file>