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0" autoAdjust="0"/>
  </p:normalViewPr>
  <p:slideViewPr>
    <p:cSldViewPr>
      <p:cViewPr varScale="1">
        <p:scale>
          <a:sx n="82" d="100"/>
          <a:sy n="82" d="100"/>
        </p:scale>
        <p:origin x="147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0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491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1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0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7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5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3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3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6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4C0164-46EB-4A49-A598-405BEBF71408}" type="datetimeFigureOut">
              <a:rPr lang="en-US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2DDE-36C0-40F3-BE14-A29FFD366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56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6803842" cy="4084686"/>
          </a:xfrm>
        </p:spPr>
        <p:txBody>
          <a:bodyPr>
            <a:normAutofit fontScale="90000"/>
          </a:bodyPr>
          <a:lstStyle/>
          <a:p>
            <a:r>
              <a:rPr lang="en-IN" dirty="0"/>
              <a:t>GROCERY STORE MANAGEMENT	SYSTEM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				-</a:t>
            </a:r>
            <a:r>
              <a:rPr lang="en-IN" sz="9600" b="1" dirty="0"/>
              <a:t>DONE BY			</a:t>
            </a:r>
          </a:p>
          <a:p>
            <a:r>
              <a:rPr lang="en-IN" sz="9600" b="1" dirty="0"/>
              <a:t>		                LUV KANODIA </a:t>
            </a:r>
            <a:r>
              <a:rPr lang="en-IN" dirty="0"/>
              <a:t>		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B68E66-147D-4AEF-8004-0380B342AE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60648"/>
            <a:ext cx="712879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7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 SemiLight SemiConde" panose="020B0502040204020203" pitchFamily="34" charset="0"/>
              </a:rPr>
              <a:t>In future this software will be there in a high demand as  the every thing is getting advanced.</a:t>
            </a:r>
          </a:p>
          <a:p>
            <a:r>
              <a:rPr lang="en-IN" dirty="0">
                <a:latin typeface="Bahnschrift SemiLight SemiConde" panose="020B0502040204020203" pitchFamily="34" charset="0"/>
              </a:rPr>
              <a:t>If this software is developed with help of a big database like MySQL , the software’s demand will further increase.</a:t>
            </a:r>
          </a:p>
          <a:p>
            <a:r>
              <a:rPr lang="en-IN" dirty="0">
                <a:latin typeface="Bahnschrift SemiLight SemiConde" panose="020B0502040204020203" pitchFamily="34" charset="0"/>
              </a:rPr>
              <a:t>As this software is very cheap, its affordability will be more. 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928670"/>
            <a:ext cx="8229600" cy="11430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428868"/>
            <a:ext cx="7686700" cy="3895732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Grocery Store  Management System is a very useful software used for various purposes of the shopkeepers.</a:t>
            </a:r>
          </a:p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It can be modified according to the needs of the owner .</a:t>
            </a:r>
          </a:p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It serves the widespread scopes in making the work and maintaining the record easier.</a:t>
            </a:r>
          </a:p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Its is not only useful for owner , but it is also useful for the  customer un the way of handling it.</a:t>
            </a:r>
            <a:endParaRPr lang="en-IN" i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13" y="2258957"/>
            <a:ext cx="8820472" cy="4023360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It works on the basic principle of the linking python  and a database .</a:t>
            </a:r>
          </a:p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At first , the command will be given in python software afterwards the Comdata base the command will fetch the demanded data and it will it to the python software.</a:t>
            </a:r>
          </a:p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Command will be sent to the database.</a:t>
            </a:r>
          </a:p>
          <a:p>
            <a:r>
              <a:rPr lang="en-IN" dirty="0">
                <a:latin typeface="Bahnschrift SemiLight SemiConde" panose="020B0502040204020203" pitchFamily="34" charset="0"/>
                <a:cs typeface="Aharoni" pitchFamily="2" charset="-79"/>
              </a:rPr>
              <a:t>There in the Then the required output will be shown the python software. 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841-E227-4F88-AABB-4BB5E340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C75E78-298B-4FE7-B328-514948A6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5112568"/>
          </a:xfrm>
        </p:spPr>
        <p:txBody>
          <a:bodyPr>
            <a:norm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mysql.connector</a:t>
            </a:r>
            <a:r>
              <a:rPr lang="en-US" sz="1400" dirty="0"/>
              <a:t> as sq</a:t>
            </a:r>
          </a:p>
          <a:p>
            <a:r>
              <a:rPr lang="en-US" sz="1400" dirty="0"/>
              <a:t>import datetime</a:t>
            </a:r>
          </a:p>
          <a:p>
            <a:r>
              <a:rPr lang="en-US" sz="1400" dirty="0" err="1"/>
              <a:t>d_day</a:t>
            </a:r>
            <a:r>
              <a:rPr lang="en-US" sz="1400" dirty="0"/>
              <a:t>=</a:t>
            </a:r>
            <a:r>
              <a:rPr lang="en-US" sz="1400" dirty="0" err="1"/>
              <a:t>datetime.date.today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d_time</a:t>
            </a:r>
            <a:r>
              <a:rPr lang="en-US" sz="1400" dirty="0"/>
              <a:t>=</a:t>
            </a:r>
            <a:r>
              <a:rPr lang="en-US" sz="1400" dirty="0" err="1"/>
              <a:t>datetime.datetime.now</a:t>
            </a:r>
            <a:r>
              <a:rPr lang="en-US" sz="1400" dirty="0"/>
              <a:t>()</a:t>
            </a:r>
          </a:p>
          <a:p>
            <a:r>
              <a:rPr lang="en-US" sz="1400" dirty="0"/>
              <a:t>conn=</a:t>
            </a:r>
            <a:r>
              <a:rPr lang="en-US" sz="1400" dirty="0" err="1"/>
              <a:t>sq.connect</a:t>
            </a:r>
            <a:r>
              <a:rPr lang="en-US" sz="1400" dirty="0"/>
              <a:t>(host='localhost', user = 'root', password ='luv123',database ='account')</a:t>
            </a:r>
          </a:p>
          <a:p>
            <a:r>
              <a:rPr lang="en-US" sz="1400" dirty="0"/>
              <a:t>c1=</a:t>
            </a:r>
            <a:r>
              <a:rPr lang="en-US" sz="1400" dirty="0" err="1"/>
              <a:t>conn.cursor</a:t>
            </a:r>
            <a:r>
              <a:rPr lang="en-US" sz="1400" dirty="0"/>
              <a:t>()</a:t>
            </a:r>
          </a:p>
          <a:p>
            <a:r>
              <a:rPr lang="en-US" sz="1400" dirty="0"/>
              <a:t>print("                               ","GROCERY STORE MANAGEMENT SYSTEM")</a:t>
            </a:r>
          </a:p>
          <a:p>
            <a:r>
              <a:rPr lang="en-US" sz="1400" dirty="0"/>
              <a:t>print(</a:t>
            </a:r>
            <a:r>
              <a:rPr lang="en-US" sz="1400" dirty="0" err="1"/>
              <a:t>d_day.day</a:t>
            </a:r>
            <a:r>
              <a:rPr lang="en-US" sz="1400" dirty="0"/>
              <a:t>,"/",</a:t>
            </a:r>
            <a:r>
              <a:rPr lang="en-US" sz="1400" dirty="0" err="1"/>
              <a:t>d_day.month</a:t>
            </a:r>
            <a:r>
              <a:rPr lang="en-US" sz="1400" dirty="0"/>
              <a:t>,"/",</a:t>
            </a:r>
            <a:r>
              <a:rPr lang="en-US" sz="1400" dirty="0" err="1"/>
              <a:t>d_day.year</a:t>
            </a:r>
            <a:r>
              <a:rPr lang="en-US" sz="1400" dirty="0"/>
              <a:t>,"    ",d_time.hour,":",</a:t>
            </a:r>
            <a:r>
              <a:rPr lang="en-US" sz="1400" dirty="0" err="1"/>
              <a:t>d_time.minute</a:t>
            </a:r>
            <a:r>
              <a:rPr lang="en-US" sz="1400" dirty="0"/>
              <a:t>,)</a:t>
            </a:r>
          </a:p>
          <a:p>
            <a:r>
              <a:rPr lang="en-US" sz="1400" dirty="0" err="1"/>
              <a:t>chpasswd</a:t>
            </a:r>
            <a:r>
              <a:rPr lang="en-US" sz="1400" dirty="0"/>
              <a:t>='d'</a:t>
            </a:r>
          </a:p>
          <a:p>
            <a:r>
              <a:rPr lang="en-US" sz="1400" dirty="0"/>
              <a:t>while 5&gt;1:</a:t>
            </a:r>
          </a:p>
          <a:p>
            <a:r>
              <a:rPr lang="en-US" sz="1400" dirty="0"/>
              <a:t>                print("             ","1.LOGIN")</a:t>
            </a:r>
          </a:p>
          <a:p>
            <a:r>
              <a:rPr lang="en-US" sz="1400" dirty="0"/>
              <a:t>                print("             ","2.REGISTER")</a:t>
            </a:r>
          </a:p>
          <a:p>
            <a:r>
              <a:rPr lang="en-US" sz="1400" dirty="0"/>
              <a:t>                print("             ","3.VIEW ALL USERS")</a:t>
            </a:r>
          </a:p>
          <a:p>
            <a:r>
              <a:rPr lang="en-US" sz="1400" dirty="0"/>
              <a:t>                print("             ","4.CHANGE PASSWORD")</a:t>
            </a:r>
          </a:p>
          <a:p>
            <a:r>
              <a:rPr lang="en-US" sz="1400" dirty="0"/>
              <a:t>                print("             ","5.EXIT")</a:t>
            </a:r>
          </a:p>
        </p:txBody>
      </p:sp>
    </p:spTree>
    <p:extLst>
      <p:ext uri="{BB962C8B-B14F-4D97-AF65-F5344CB8AC3E}">
        <p14:creationId xmlns:p14="http://schemas.microsoft.com/office/powerpoint/2010/main" val="19581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FBF6-E2C1-4078-AC56-15E802C5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4624"/>
            <a:ext cx="9001000" cy="6813376"/>
          </a:xfrm>
        </p:spPr>
        <p:txBody>
          <a:bodyPr>
            <a:normAutofit/>
          </a:bodyPr>
          <a:lstStyle/>
          <a:p>
            <a:r>
              <a:rPr lang="en-US" sz="1400" dirty="0"/>
              <a:t>choice=int(input('ENTER THE CHOICE:'))</a:t>
            </a:r>
          </a:p>
          <a:p>
            <a:r>
              <a:rPr lang="en-US" sz="1400" dirty="0"/>
              <a:t>                print("===========================================================================================================================================================================")</a:t>
            </a:r>
          </a:p>
          <a:p>
            <a:r>
              <a:rPr lang="en-US" sz="1400" dirty="0"/>
              <a:t>                if choice == 1:</a:t>
            </a:r>
          </a:p>
          <a:p>
            <a:r>
              <a:rPr lang="en-US" sz="1400" dirty="0"/>
              <a:t>                                us=input('USERNAME:')</a:t>
            </a:r>
          </a:p>
          <a:p>
            <a:r>
              <a:rPr lang="en-US" sz="1400" dirty="0"/>
              <a:t>                                </a:t>
            </a:r>
            <a:r>
              <a:rPr lang="en-US" sz="1400" dirty="0" err="1"/>
              <a:t>ps</a:t>
            </a:r>
            <a:r>
              <a:rPr lang="en-US" sz="1400" dirty="0"/>
              <a:t>=input('PASSWORD:')</a:t>
            </a:r>
          </a:p>
          <a:p>
            <a:r>
              <a:rPr lang="en-US" sz="1400" dirty="0"/>
              <a:t>                                c1.execute("select * from user where username = '{}' and passwd = '{}'".format(us , </a:t>
            </a:r>
            <a:r>
              <a:rPr lang="en-US" sz="1400" dirty="0" err="1"/>
              <a:t>ps</a:t>
            </a:r>
            <a:r>
              <a:rPr lang="en-US" sz="1400" dirty="0"/>
              <a:t>))</a:t>
            </a:r>
          </a:p>
          <a:p>
            <a:r>
              <a:rPr lang="en-US" sz="1400" dirty="0"/>
              <a:t>                                </a:t>
            </a:r>
          </a:p>
          <a:p>
            <a:r>
              <a:rPr lang="en-US" sz="1400" dirty="0"/>
              <a:t>                                data = c1.fetchall()</a:t>
            </a:r>
          </a:p>
          <a:p>
            <a:r>
              <a:rPr lang="en-US" sz="1400" dirty="0"/>
              <a:t>                                </a:t>
            </a:r>
          </a:p>
          <a:p>
            <a:r>
              <a:rPr lang="en-US" sz="1400" dirty="0"/>
              <a:t>                                if any(data) :</a:t>
            </a:r>
          </a:p>
          <a:p>
            <a:r>
              <a:rPr lang="en-US" sz="1400" dirty="0"/>
              <a:t>                                                import mains</a:t>
            </a:r>
          </a:p>
          <a:p>
            <a:r>
              <a:rPr lang="en-US" sz="1400" dirty="0"/>
              <a:t>                                </a:t>
            </a:r>
          </a:p>
          <a:p>
            <a:r>
              <a:rPr lang="en-US" sz="1400" dirty="0"/>
              <a:t>                                else:</a:t>
            </a:r>
          </a:p>
          <a:p>
            <a:r>
              <a:rPr lang="en-US" sz="1400" dirty="0"/>
              <a:t>                                                print("                      ",'''.............SORRY............</a:t>
            </a:r>
          </a:p>
          <a:p>
            <a:r>
              <a:rPr lang="en-US" sz="1400" dirty="0"/>
              <a:t>            ............WRONG USERNAME OR PASSWORD...............''')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57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89B-7C91-4A52-BE03-A12ABBF7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928992" cy="6048672"/>
          </a:xfrm>
        </p:spPr>
        <p:txBody>
          <a:bodyPr>
            <a:normAutofit/>
          </a:bodyPr>
          <a:lstStyle/>
          <a:p>
            <a:r>
              <a:rPr lang="en-US" sz="1400" dirty="0" err="1"/>
              <a:t>elif</a:t>
            </a:r>
            <a:r>
              <a:rPr lang="en-US" sz="1400" dirty="0"/>
              <a:t> choice == 2:</a:t>
            </a:r>
          </a:p>
          <a:p>
            <a:r>
              <a:rPr lang="en-US" sz="1400" dirty="0"/>
              <a:t>                                print("===========================================================================================================================================================================")</a:t>
            </a:r>
          </a:p>
          <a:p>
            <a:r>
              <a:rPr lang="en-US" sz="1400" dirty="0"/>
              <a:t>                                li=input('ENTER THE NEW USERNAME:')</a:t>
            </a:r>
          </a:p>
          <a:p>
            <a:r>
              <a:rPr lang="en-US" sz="1400" dirty="0"/>
              <a:t>                                while 8&gt;1:</a:t>
            </a:r>
          </a:p>
          <a:p>
            <a:r>
              <a:rPr lang="en-US" sz="1400" dirty="0"/>
              <a:t>                                                li2=input('ENTER YOUR PASSWORD:')</a:t>
            </a:r>
          </a:p>
          <a:p>
            <a:r>
              <a:rPr lang="en-US" sz="1400" dirty="0"/>
              <a:t>                                                li3=input('ENTER YOUR PASSWORD AGAIN(to confirm):')</a:t>
            </a:r>
          </a:p>
          <a:p>
            <a:r>
              <a:rPr lang="en-US" sz="1400" dirty="0"/>
              <a:t>                                                if li2== li3:</a:t>
            </a:r>
          </a:p>
          <a:p>
            <a:r>
              <a:rPr lang="en-US" sz="1400" dirty="0"/>
              <a:t>                                                                c1.execute("insert into user values("+'"'+li+'",'+'"'+li3+'")')</a:t>
            </a:r>
          </a:p>
          <a:p>
            <a:r>
              <a:rPr lang="en-US" sz="1400" dirty="0"/>
              <a:t>                                                                print("ID has been successfully created:")</a:t>
            </a:r>
          </a:p>
          <a:p>
            <a:r>
              <a:rPr lang="en-US" sz="1400" dirty="0"/>
              <a:t>                                                                </a:t>
            </a:r>
            <a:r>
              <a:rPr lang="en-US" sz="1400" dirty="0" err="1"/>
              <a:t>conn.commit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                                                    break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elif</a:t>
            </a:r>
            <a:r>
              <a:rPr lang="en-US" sz="1400" dirty="0"/>
              <a:t> choice ==3:</a:t>
            </a:r>
          </a:p>
          <a:p>
            <a:r>
              <a:rPr lang="en-US" sz="1400" dirty="0"/>
              <a:t>                                c1.execute("select username from user")</a:t>
            </a:r>
          </a:p>
          <a:p>
            <a:r>
              <a:rPr lang="en-US" sz="1400" dirty="0"/>
              <a:t>                                data = c1.fetchall()</a:t>
            </a:r>
          </a:p>
          <a:p>
            <a:r>
              <a:rPr lang="en-US" sz="1400" dirty="0"/>
              <a:t>                                for row in data : print(row)</a:t>
            </a:r>
          </a:p>
        </p:txBody>
      </p:sp>
    </p:spTree>
    <p:extLst>
      <p:ext uri="{BB962C8B-B14F-4D97-AF65-F5344CB8AC3E}">
        <p14:creationId xmlns:p14="http://schemas.microsoft.com/office/powerpoint/2010/main" val="39183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3F0B-1B22-4671-BD44-8E1624BA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4624"/>
            <a:ext cx="8856984" cy="62647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choice == 4:</a:t>
            </a:r>
          </a:p>
          <a:p>
            <a:r>
              <a:rPr lang="en-US" dirty="0"/>
              <a:t>                                print("===========================================================================================================================================================================")</a:t>
            </a:r>
          </a:p>
          <a:p>
            <a:r>
              <a:rPr lang="en-US" dirty="0"/>
              <a:t>                                a=input('USERNAME:')</a:t>
            </a:r>
          </a:p>
          <a:p>
            <a:r>
              <a:rPr lang="en-US" dirty="0"/>
              <a:t>                                b=input('EXISTING PASSWORD:')</a:t>
            </a:r>
          </a:p>
          <a:p>
            <a:r>
              <a:rPr lang="en-US" dirty="0"/>
              <a:t>                                c1.execute("select * from user where username = '{}' and passwd = '{}'".format(a , b))</a:t>
            </a:r>
          </a:p>
          <a:p>
            <a:r>
              <a:rPr lang="en-US" dirty="0"/>
              <a:t>                                data = c1.fetchall()</a:t>
            </a:r>
          </a:p>
          <a:p>
            <a:r>
              <a:rPr lang="en-US" dirty="0"/>
              <a:t>                                </a:t>
            </a:r>
          </a:p>
          <a:p>
            <a:r>
              <a:rPr lang="en-US" dirty="0"/>
              <a:t>                                if any(data) :</a:t>
            </a:r>
          </a:p>
          <a:p>
            <a:r>
              <a:rPr lang="en-US" dirty="0"/>
              <a:t>                                                c=input("ENTER NEW PASSWORD:")</a:t>
            </a:r>
          </a:p>
          <a:p>
            <a:r>
              <a:rPr lang="en-US" dirty="0"/>
              <a:t>                                                c1.execute("update user set passwd=" + str(c) + " where username="+str(a))</a:t>
            </a:r>
          </a:p>
          <a:p>
            <a:r>
              <a:rPr lang="en-US" dirty="0"/>
              <a:t>                                </a:t>
            </a:r>
          </a:p>
          <a:p>
            <a:r>
              <a:rPr lang="en-US" dirty="0"/>
              <a:t>                                else:</a:t>
            </a:r>
          </a:p>
          <a:p>
            <a:r>
              <a:rPr lang="en-US" dirty="0"/>
              <a:t>                                                print('''..SORRY..</a:t>
            </a:r>
          </a:p>
          <a:p>
            <a:r>
              <a:rPr lang="en-US" dirty="0"/>
              <a:t>WRONG.......USERNAME OR PASSWORD''')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9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A466-7AC8-4793-9790-0BA918BB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764704"/>
            <a:ext cx="7374583" cy="554465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elif</a:t>
            </a:r>
            <a:r>
              <a:rPr lang="en-US" sz="1400" dirty="0"/>
              <a:t> choice == 5:</a:t>
            </a:r>
          </a:p>
          <a:p>
            <a:r>
              <a:rPr lang="en-US" sz="1400" dirty="0"/>
              <a:t>                                print(".......................LOGGING...........OUT................")</a:t>
            </a:r>
          </a:p>
          <a:p>
            <a:r>
              <a:rPr lang="en-US" sz="1400" dirty="0"/>
              <a:t>                                break</a:t>
            </a:r>
          </a:p>
          <a:p>
            <a:r>
              <a:rPr lang="en-US" sz="1400" dirty="0"/>
              <a:t>                                        </a:t>
            </a:r>
          </a:p>
          <a:p>
            <a:r>
              <a:rPr lang="en-US" sz="1400" dirty="0"/>
              <a:t>                else:</a:t>
            </a:r>
          </a:p>
          <a:p>
            <a:r>
              <a:rPr lang="en-US" sz="1400" dirty="0"/>
              <a:t>                                print('please enter the right option')</a:t>
            </a:r>
          </a:p>
        </p:txBody>
      </p:sp>
    </p:spTree>
    <p:extLst>
      <p:ext uri="{BB962C8B-B14F-4D97-AF65-F5344CB8AC3E}">
        <p14:creationId xmlns:p14="http://schemas.microsoft.com/office/powerpoint/2010/main" val="23718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40969-6DA8-4EA2-9F6D-4BE4730792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449831"/>
            <a:ext cx="7289800" cy="232333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713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Bahnschrift SemiLight SemiConde</vt:lpstr>
      <vt:lpstr>Century Gothic</vt:lpstr>
      <vt:lpstr>Wingdings 3</vt:lpstr>
      <vt:lpstr>Ion</vt:lpstr>
      <vt:lpstr>GROCERY STORE MANAGEMENT SYSTEM   </vt:lpstr>
      <vt:lpstr>INTRODUCTION</vt:lpstr>
      <vt:lpstr>HOW IT WORKS</vt:lpstr>
      <vt:lpstr>SOURCE CODE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FUTURESCOPE: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 SYSTEM</dc:title>
  <dc:creator>Cadet</dc:creator>
  <cp:lastModifiedBy>Luv Kanodia</cp:lastModifiedBy>
  <cp:revision>12</cp:revision>
  <dcterms:created xsi:type="dcterms:W3CDTF">2020-01-01T06:09:13Z</dcterms:created>
  <dcterms:modified xsi:type="dcterms:W3CDTF">2020-09-17T15:35:59Z</dcterms:modified>
</cp:coreProperties>
</file>