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5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4A"/>
    <a:srgbClr val="C2C923"/>
    <a:srgbClr val="42AFB6"/>
    <a:srgbClr val="D5496E"/>
    <a:srgbClr val="54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6BFE-B87C-4859-B60D-06CE300CA5D2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14438"/>
            <a:ext cx="12191999" cy="238760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PREDICTION CANCER DU SEIN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1423" y="3742715"/>
            <a:ext cx="9144000" cy="53034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Clara PONCET et Lucile VELUT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41" y="4518022"/>
            <a:ext cx="8893420" cy="1797569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 rotWithShape="1">
          <a:blip r:embed="rId4"/>
          <a:srcRect l="1290" t="1184" r="81810" b="74469"/>
          <a:stretch/>
        </p:blipFill>
        <p:spPr bwMode="auto">
          <a:xfrm>
            <a:off x="1796995" y="672029"/>
            <a:ext cx="1505025" cy="15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4"/>
          <a:srcRect l="81838" t="1233" r="1108" b="74677"/>
          <a:stretch/>
        </p:blipFill>
        <p:spPr bwMode="auto">
          <a:xfrm>
            <a:off x="8969406" y="668286"/>
            <a:ext cx="1518699" cy="1494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/>
          <a:srcRect l="61912" t="1339" r="20945" b="74313"/>
          <a:stretch/>
        </p:blipFill>
        <p:spPr bwMode="auto">
          <a:xfrm>
            <a:off x="7159667" y="668286"/>
            <a:ext cx="1526650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4"/>
          <a:srcRect l="41718" t="1316" r="41496" b="74592"/>
          <a:stretch/>
        </p:blipFill>
        <p:spPr bwMode="auto">
          <a:xfrm>
            <a:off x="5380804" y="668286"/>
            <a:ext cx="1494845" cy="149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4"/>
          <a:srcRect l="21524" t="1297" r="61512" b="74356"/>
          <a:stretch/>
        </p:blipFill>
        <p:spPr bwMode="auto">
          <a:xfrm>
            <a:off x="3586038" y="668286"/>
            <a:ext cx="1510748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66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 – Classification avec SVM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/>
          <a:stretch/>
        </p:blipFill>
        <p:spPr bwMode="auto">
          <a:xfrm>
            <a:off x="723569" y="2776068"/>
            <a:ext cx="6543923" cy="24638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11 heures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86.4%</a:t>
            </a:r>
          </a:p>
        </p:txBody>
      </p:sp>
      <p:sp>
        <p:nvSpPr>
          <p:cNvPr id="2" name="Ellipse 1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52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98655" y="1698511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SVM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1770"/>
          <a:stretch/>
        </p:blipFill>
        <p:spPr>
          <a:xfrm>
            <a:off x="2831988" y="2172276"/>
            <a:ext cx="6528023" cy="344973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943852" y="1935394"/>
            <a:ext cx="1558454" cy="67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ARBRES DE DECISION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682243" y="2761090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38332" y="5485185"/>
            <a:ext cx="5255812" cy="3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Classement des modèles en fonction de leur précision</a:t>
            </a:r>
          </a:p>
        </p:txBody>
      </p:sp>
    </p:spTree>
    <p:extLst>
      <p:ext uri="{BB962C8B-B14F-4D97-AF65-F5344CB8AC3E}">
        <p14:creationId xmlns:p14="http://schemas.microsoft.com/office/powerpoint/2010/main" val="208937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69" y="1284342"/>
            <a:ext cx="8094262" cy="47411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67700" y="1561530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DEFINITION DU PROBLEME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18017" y="2453401"/>
            <a:ext cx="567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DESCRIPTION DE LA BASE DE DONNEES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18017" y="3424077"/>
            <a:ext cx="542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CHARGEMENT DE LA BASE DE DONNEES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18017" y="4263112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018017" y="5229995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163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IDENTIFIER ET DEFINIR LE PROBLEME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6" y="1188412"/>
            <a:ext cx="5002488" cy="4774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20" y="1809502"/>
            <a:ext cx="762149" cy="295332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3324" y="5221952"/>
            <a:ext cx="590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Pouvons-nous détecter des cellules cancéreuses sur une coupe d’échantillon de tumeur afin de localiser précisément les zones cancéreuses et ainsi évaluer la gravité du cancer ?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32369" y="1809502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Base de données avec des images échantillons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8617" y="3019426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Implémentation de Machine Learning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032369" y="4012028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Détection de cellules cancéreuses</a:t>
            </a:r>
          </a:p>
        </p:txBody>
      </p:sp>
    </p:spTree>
    <p:extLst>
      <p:ext uri="{BB962C8B-B14F-4D97-AF65-F5344CB8AC3E}">
        <p14:creationId xmlns:p14="http://schemas.microsoft.com/office/powerpoint/2010/main" val="24667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287617" y="586230"/>
            <a:ext cx="6082748" cy="57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431" y="1852654"/>
            <a:ext cx="4683318" cy="3435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8884" y="302150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DESCRIPTION DE LA BASE </a:t>
            </a:r>
          </a:p>
          <a:p>
            <a:r>
              <a:rPr lang="fr-FR" sz="3200" dirty="0">
                <a:solidFill>
                  <a:schemeClr val="bg1"/>
                </a:solidFill>
              </a:rPr>
              <a:t>DE DONNEES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508884" y="2154803"/>
            <a:ext cx="3768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85675" y="3810460"/>
            <a:ext cx="2196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4812" y="4321736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277 524 images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44812" y="5218373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275 246 images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2616620" y="4710836"/>
            <a:ext cx="334108" cy="455030"/>
          </a:xfrm>
          <a:prstGeom prst="downArrow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7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CHARGER LA BASE DE DONNEES DANS UNE STRUCTURE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 1 - Data frame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" y="2045498"/>
            <a:ext cx="4958715" cy="3940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96" y="2045498"/>
            <a:ext cx="4841352" cy="39401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5012" y="6057779"/>
            <a:ext cx="88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69357" y="6021726"/>
            <a:ext cx="230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</a:rPr>
              <a:t>Data frame résultat</a:t>
            </a:r>
          </a:p>
        </p:txBody>
      </p:sp>
    </p:spTree>
    <p:extLst>
      <p:ext uri="{BB962C8B-B14F-4D97-AF65-F5344CB8AC3E}">
        <p14:creationId xmlns:p14="http://schemas.microsoft.com/office/powerpoint/2010/main" val="122094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CHARGER LA BASE DE DONNEES DANS UNE STRUCTURE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2 - Tableau</a:t>
            </a:r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152" y="2038749"/>
            <a:ext cx="6502181" cy="380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74588" y="5200154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Résultat : il n’y a plus les crochets []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09" y="4996951"/>
            <a:ext cx="924379" cy="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7350" y="2988900"/>
            <a:ext cx="1980530" cy="958704"/>
          </a:xfrm>
          <a:prstGeom prst="rect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50364" y="2988900"/>
            <a:ext cx="4878885" cy="958704"/>
          </a:xfrm>
          <a:prstGeom prst="rect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PREPARATION A L’APPLICATION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885778" y="3179703"/>
            <a:ext cx="1711446" cy="65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Test 25%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304701" y="3183220"/>
            <a:ext cx="2459906" cy="49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Train 75%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2072" y="1868558"/>
            <a:ext cx="6867728" cy="958704"/>
          </a:xfrm>
          <a:prstGeom prst="rect">
            <a:avLst/>
          </a:prstGeom>
          <a:solidFill>
            <a:srgbClr val="42AFB6"/>
          </a:solidFill>
          <a:ln>
            <a:solidFill>
              <a:srgbClr val="42A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918627" y="2078099"/>
            <a:ext cx="2503973" cy="6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Base de données</a:t>
            </a:r>
          </a:p>
        </p:txBody>
      </p:sp>
      <p:pic>
        <p:nvPicPr>
          <p:cNvPr id="13" name="Image 12"/>
          <p:cNvPicPr/>
          <p:nvPr/>
        </p:nvPicPr>
        <p:blipFill rotWithShape="1">
          <a:blip r:embed="rId3"/>
          <a:srcRect b="61489"/>
          <a:stretch/>
        </p:blipFill>
        <p:spPr bwMode="auto">
          <a:xfrm>
            <a:off x="2781928" y="4695820"/>
            <a:ext cx="6827871" cy="1172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0E8DE1A-5405-419C-A54E-56B62FB8485A}"/>
              </a:ext>
            </a:extLst>
          </p:cNvPr>
          <p:cNvSpPr/>
          <p:nvPr/>
        </p:nvSpPr>
        <p:spPr>
          <a:xfrm>
            <a:off x="450877" y="3428361"/>
            <a:ext cx="1848611" cy="18104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2B1D0A-6E96-41C5-A952-84AF1A81767B}"/>
              </a:ext>
            </a:extLst>
          </p:cNvPr>
          <p:cNvSpPr txBox="1"/>
          <p:nvPr/>
        </p:nvSpPr>
        <p:spPr>
          <a:xfrm>
            <a:off x="781733" y="3822888"/>
            <a:ext cx="126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100 patientes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157ADE-AEE3-4513-8E67-8980F278230F}"/>
              </a:ext>
            </a:extLst>
          </p:cNvPr>
          <p:cNvSpPr txBox="1"/>
          <p:nvPr/>
        </p:nvSpPr>
        <p:spPr>
          <a:xfrm>
            <a:off x="723569" y="4541931"/>
            <a:ext cx="138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102 592 images</a:t>
            </a:r>
          </a:p>
        </p:txBody>
      </p:sp>
      <p:sp>
        <p:nvSpPr>
          <p:cNvPr id="16" name="Flèche vers le bas 7">
            <a:extLst>
              <a:ext uri="{FF2B5EF4-FFF2-40B4-BE49-F238E27FC236}">
                <a16:creationId xmlns:a16="http://schemas.microsoft.com/office/drawing/2014/main" id="{4C9C646A-E01A-44CE-9BF3-0B479F158111}"/>
              </a:ext>
            </a:extLst>
          </p:cNvPr>
          <p:cNvSpPr/>
          <p:nvPr/>
        </p:nvSpPr>
        <p:spPr>
          <a:xfrm>
            <a:off x="1168924" y="4123198"/>
            <a:ext cx="373312" cy="433630"/>
          </a:xfrm>
          <a:prstGeom prst="downArrow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– Classification avec les plus proches voisins</a:t>
            </a:r>
          </a:p>
        </p:txBody>
      </p:sp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5181" r="6348" b="3945"/>
          <a:stretch/>
        </p:blipFill>
        <p:spPr bwMode="auto">
          <a:xfrm>
            <a:off x="723569" y="2689197"/>
            <a:ext cx="6416702" cy="2073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8 heures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79.5%</a:t>
            </a:r>
          </a:p>
        </p:txBody>
      </p:sp>
      <p:sp>
        <p:nvSpPr>
          <p:cNvPr id="11" name="Ellipse 10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9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 – Classification avec arbres de décision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APPLICATION DES MODELES AUX DONNEES</a:t>
            </a: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" b="4531"/>
          <a:stretch/>
        </p:blipFill>
        <p:spPr bwMode="auto">
          <a:xfrm>
            <a:off x="447345" y="2286800"/>
            <a:ext cx="6004422" cy="1505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945" b="1"/>
          <a:stretch/>
        </p:blipFill>
        <p:spPr bwMode="auto">
          <a:xfrm>
            <a:off x="7362908" y="2261994"/>
            <a:ext cx="3917950" cy="3803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890547" y="4595854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1874" y="5408214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16550" y="444979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Temps d’exécution = 20 minutes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16550" y="526215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Précision = 80.6%</a:t>
            </a:r>
          </a:p>
        </p:txBody>
      </p:sp>
    </p:spTree>
    <p:extLst>
      <p:ext uri="{BB962C8B-B14F-4D97-AF65-F5344CB8AC3E}">
        <p14:creationId xmlns:p14="http://schemas.microsoft.com/office/powerpoint/2010/main" val="3694892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215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PREDICTION CANCER DU SEIN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CANCER DU SEIN</dc:title>
  <dc:creator>bjvcxdfghj xcvbn</dc:creator>
  <cp:lastModifiedBy>Clara Poncet-Taberlet</cp:lastModifiedBy>
  <cp:revision>37</cp:revision>
  <dcterms:created xsi:type="dcterms:W3CDTF">2021-01-09T20:22:08Z</dcterms:created>
  <dcterms:modified xsi:type="dcterms:W3CDTF">2021-01-11T07:33:30Z</dcterms:modified>
</cp:coreProperties>
</file>