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9" r:id="rId5"/>
    <p:sldId id="258" r:id="rId6"/>
    <p:sldId id="263" r:id="rId7"/>
    <p:sldId id="261" r:id="rId8"/>
    <p:sldId id="265" r:id="rId9"/>
    <p:sldId id="267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34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91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49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07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3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4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6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11A1-AF29-4416-B559-628593C33996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B40B-DD78-482D-B782-CF3BA18D2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5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69729" y="2837229"/>
            <a:ext cx="2753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mudger LET" pitchFamily="2" charset="0"/>
                <a:ea typeface="標楷體" panose="03000509000000000000" pitchFamily="65" charset="-120"/>
              </a:rPr>
              <a:t>Team20</a:t>
            </a:r>
            <a:r>
              <a:rPr lang="zh-TW" altLang="en-US" sz="4000" dirty="0" smtClean="0">
                <a:latin typeface="Smudger LET" pitchFamily="2" charset="0"/>
                <a:ea typeface="標楷體" panose="03000509000000000000" pitchFamily="65" charset="-120"/>
              </a:rPr>
              <a:t>：</a:t>
            </a:r>
            <a:r>
              <a:rPr lang="en-US" altLang="zh-TW" sz="4000" dirty="0" err="1" smtClean="0">
                <a:latin typeface="Smudger LET" pitchFamily="2" charset="0"/>
                <a:ea typeface="標楷體" panose="03000509000000000000" pitchFamily="65" charset="-120"/>
              </a:rPr>
              <a:t>oba</a:t>
            </a:r>
            <a:endParaRPr lang="zh-TW" altLang="en-US" sz="4000" dirty="0">
              <a:latin typeface="Smudger LET" pitchFamily="2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5569" y="1110734"/>
            <a:ext cx="55328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>
                <a:latin typeface="Smudger LET" pitchFamily="2" charset="0"/>
              </a:rPr>
              <a:t>Let's go to the Beach</a:t>
            </a:r>
            <a:r>
              <a:rPr lang="en-US" altLang="zh-TW" sz="5400" b="1" dirty="0" smtClean="0">
                <a:latin typeface="Smudger LET" pitchFamily="2" charset="0"/>
              </a:rPr>
              <a:t>!</a:t>
            </a:r>
            <a:endParaRPr lang="en-US" altLang="zh-TW" sz="5400" b="1" dirty="0">
              <a:latin typeface="Smudger LET" pitchFamily="2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99064" y="4348280"/>
            <a:ext cx="4705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entaur" panose="02030504050205020304" pitchFamily="18" charset="0"/>
              </a:rPr>
              <a:t>MEMBERS</a:t>
            </a:r>
            <a:r>
              <a:rPr lang="zh-TW" altLang="en-US" sz="2400" dirty="0" smtClean="0"/>
              <a:t>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旻、張緯丞、曾信傑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3193064" y="827117"/>
            <a:ext cx="275787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Smudger LET" pitchFamily="2" charset="0"/>
              </a:rPr>
              <a:t>THE SUORSES</a:t>
            </a:r>
            <a:endParaRPr lang="zh-TW" altLang="en-US" sz="3600" dirty="0">
              <a:latin typeface="Smudger LET" pitchFamily="2" charset="0"/>
            </a:endParaRPr>
          </a:p>
        </p:txBody>
      </p:sp>
      <p:pic>
        <p:nvPicPr>
          <p:cNvPr id="2050" name="Picture 2" descr="https://raw.githubusercontent.com/sschmid/Entitas-CSharp/master/Readme/Images/csha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9" y="2939473"/>
            <a:ext cx="1640115" cy="157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2.ettoday.net/images/50/d504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99" y="2728687"/>
            <a:ext cx="2392096" cy="178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.gov.tw/sites/all/themes/execute_responsive_theme/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93"/>
          <a:stretch/>
        </p:blipFill>
        <p:spPr bwMode="auto">
          <a:xfrm>
            <a:off x="6645260" y="2728687"/>
            <a:ext cx="1870090" cy="178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207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54883" y="4532970"/>
            <a:ext cx="7315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dirty="0">
                <a:latin typeface="Smudger LET" pitchFamily="2" charset="0"/>
              </a:rPr>
              <a:t>W</a:t>
            </a:r>
            <a:r>
              <a:rPr lang="en-US" altLang="zh-TW" sz="5400" b="1" i="0" u="none" strike="noStrike" dirty="0" smtClean="0">
                <a:effectLst/>
                <a:latin typeface="Smudger LET" pitchFamily="2" charset="0"/>
              </a:rPr>
              <a:t>elcome to beautiful Beach</a:t>
            </a:r>
            <a:r>
              <a:rPr lang="en-US" altLang="zh-TW" sz="5400" b="1" i="0" u="none" strike="noStrike" dirty="0" smtClean="0">
                <a:effectLst/>
                <a:latin typeface="Smudger LET" pitchFamily="2" charset="0"/>
              </a:rPr>
              <a:t>!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09" y="1015370"/>
            <a:ext cx="2371791" cy="23131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71" y="2766560"/>
            <a:ext cx="749829" cy="1385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07" y="3155789"/>
            <a:ext cx="50862" cy="5054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48" y="1410249"/>
            <a:ext cx="1163731" cy="1156456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 flipV="1">
            <a:off x="3118304" y="1410249"/>
            <a:ext cx="974470" cy="1272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3356369" y="3077661"/>
            <a:ext cx="1688344" cy="228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32" y="1463458"/>
            <a:ext cx="1917936" cy="33648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56000" y="4992915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Smudger LET" pitchFamily="2" charset="0"/>
              </a:rPr>
              <a:t>THE WHY</a:t>
            </a:r>
            <a:endParaRPr lang="zh-TW" altLang="en-US" sz="3600" dirty="0">
              <a:latin typeface="Smudger LET" pitchFamily="2" charset="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0542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214639" y="7815721"/>
            <a:ext cx="6809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Why we choose this project?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台灣地處亞熱帶地區，為太陽入射角較小的地區，居民於遊玩沙灘時應當多多注意防曬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台灣具有多元的海岸型態，造就了不同元素的沙灘，於們民眾有高度的地科教育性質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有些海灘常常具有潛在的危險，而大多數的民眾幾乎不會知道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7" name="標題 6"/>
          <p:cNvSpPr txBox="1">
            <a:spLocks noGrp="1"/>
          </p:cNvSpPr>
          <p:nvPr>
            <p:ph type="title"/>
          </p:nvPr>
        </p:nvSpPr>
        <p:spPr>
          <a:xfrm>
            <a:off x="3897821" y="1210087"/>
            <a:ext cx="182934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latin typeface="Smudger LET" pitchFamily="2" charset="0"/>
              </a:rPr>
              <a:t>THE WHY</a:t>
            </a:r>
            <a:endParaRPr lang="zh-TW" altLang="en-US" sz="3600" dirty="0">
              <a:latin typeface="Smudger LET" pitchFamily="2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21032" r="463" b="10034"/>
          <a:stretch/>
        </p:blipFill>
        <p:spPr>
          <a:xfrm>
            <a:off x="714840" y="2743068"/>
            <a:ext cx="1931536" cy="1965302"/>
          </a:xfrm>
          <a:prstGeom prst="ellipse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003619" y="50057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華康瘦金體" panose="03000309000000000000" pitchFamily="65" charset="-120"/>
                <a:ea typeface="華康瘦金體" panose="03000309000000000000" pitchFamily="65" charset="-120"/>
              </a:rPr>
              <a:t>多樣的海</a:t>
            </a:r>
            <a:r>
              <a:rPr lang="zh-TW" altLang="en-US" sz="2400" b="1" dirty="0">
                <a:latin typeface="華康瘦金體" panose="03000309000000000000" pitchFamily="65" charset="-120"/>
                <a:ea typeface="華康瘦金體" panose="03000309000000000000" pitchFamily="65" charset="-120"/>
              </a:rPr>
              <a:t>岸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0" r="17938"/>
          <a:stretch/>
        </p:blipFill>
        <p:spPr>
          <a:xfrm>
            <a:off x="4003619" y="2743068"/>
            <a:ext cx="1905339" cy="1965302"/>
          </a:xfrm>
          <a:prstGeom prst="ellipse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95" y="2839317"/>
            <a:ext cx="1418205" cy="190683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971234" y="5072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華康瘦金體" panose="03000309000000000000" pitchFamily="65" charset="-120"/>
                <a:ea typeface="華康瘦金體" panose="03000309000000000000" pitchFamily="65" charset="-120"/>
              </a:rPr>
              <a:t>亞熱帶地區</a:t>
            </a:r>
            <a:endParaRPr lang="zh-TW" altLang="en-US" sz="2400" b="1" dirty="0">
              <a:latin typeface="華康瘦金體" panose="03000309000000000000" pitchFamily="65" charset="-120"/>
              <a:ea typeface="華康瘦金體" panose="030003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17795" y="50727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華康瘦金體" panose="03000309000000000000" pitchFamily="65" charset="-120"/>
                <a:ea typeface="華康瘦金體" panose="03000309000000000000" pitchFamily="65" charset="-120"/>
              </a:rPr>
              <a:t>注意危險</a:t>
            </a:r>
            <a:endParaRPr lang="zh-TW" altLang="en-US" sz="2400" b="1" dirty="0">
              <a:latin typeface="華康瘦金體" panose="03000309000000000000" pitchFamily="65" charset="-120"/>
              <a:ea typeface="華康瘦金體" panose="030003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524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6"/>
          <p:cNvSpPr txBox="1">
            <a:spLocks/>
          </p:cNvSpPr>
          <p:nvPr/>
        </p:nvSpPr>
        <p:spPr>
          <a:xfrm>
            <a:off x="3636487" y="5359400"/>
            <a:ext cx="1871026" cy="60478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 smtClean="0">
                <a:latin typeface="Smudger LET" pitchFamily="2" charset="0"/>
              </a:rPr>
              <a:t>THE HOW</a:t>
            </a:r>
            <a:endParaRPr lang="zh-TW" altLang="en-US" sz="3600" dirty="0">
              <a:latin typeface="Smudger LET" pitchFamily="2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86" y="1666063"/>
            <a:ext cx="2372427" cy="352587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92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81" y="5095063"/>
            <a:ext cx="2372427" cy="3525873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562558" y="1923052"/>
            <a:ext cx="2425662" cy="2710346"/>
            <a:chOff x="3956181" y="1159977"/>
            <a:chExt cx="2709393" cy="314920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92" b="91885" l="6376" r="93289">
                          <a14:foregroundMark x1="42953" y1="59162" x2="42953" y2="59162"/>
                          <a14:foregroundMark x1="84564" y1="37435" x2="84564" y2="37435"/>
                          <a14:foregroundMark x1="39262" y1="7853" x2="39262" y2="7853"/>
                          <a14:foregroundMark x1="81879" y1="91885" x2="81879" y2="91885"/>
                          <a14:foregroundMark x1="66443" y1="61780" x2="66443" y2="61780"/>
                          <a14:foregroundMark x1="20805" y1="63613" x2="20805" y2="63613"/>
                          <a14:foregroundMark x1="6376" y1="61257" x2="6376" y2="61257"/>
                          <a14:foregroundMark x1="93289" y1="58377" x2="93289" y2="58377"/>
                        </a14:backgroundRemoval>
                      </a14:imgEffect>
                      <a14:imgEffect>
                        <a14:sharpenSoften amount="-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3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" t="2642"/>
            <a:stretch/>
          </p:blipFill>
          <p:spPr>
            <a:xfrm>
              <a:off x="4572000" y="1638896"/>
              <a:ext cx="2093574" cy="2670287"/>
            </a:xfrm>
            <a:prstGeom prst="rect">
              <a:avLst/>
            </a:prstGeom>
            <a:effectLst>
              <a:glow rad="12700">
                <a:schemeClr val="accent1">
                  <a:alpha val="0"/>
                </a:schemeClr>
              </a:glow>
              <a:softEdge rad="50800"/>
            </a:effectLst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14" b="96284" l="2353" r="94706">
                          <a14:foregroundMark x1="84706" y1="26014" x2="84706" y2="26014"/>
                          <a14:foregroundMark x1="48824" y1="3041" x2="48824" y2="3041"/>
                          <a14:foregroundMark x1="94706" y1="26351" x2="94706" y2="26351"/>
                          <a14:foregroundMark x1="2941" y1="27703" x2="2941" y2="27703"/>
                          <a14:foregroundMark x1="48824" y1="96284" x2="48824" y2="96284"/>
                          <a14:foregroundMark x1="54118" y1="1014" x2="54118" y2="1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2931">
              <a:off x="3956181" y="1159977"/>
              <a:ext cx="1343857" cy="2339898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3846287" y="4633398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WIFI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6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214" y="5095063"/>
            <a:ext cx="2372427" cy="3525873"/>
          </a:xfrm>
          <a:prstGeom prst="rect">
            <a:avLst/>
          </a:prstGeom>
        </p:spPr>
      </p:pic>
      <p:pic>
        <p:nvPicPr>
          <p:cNvPr id="9218" name="Picture 2" descr="http://www.hallmarketingllc.com/wp-content/uploads/2016/08/location.shutterst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19" y="2149312"/>
            <a:ext cx="4096762" cy="25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43376" y="48334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判斷在哪一個位置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70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214" y="-1762937"/>
            <a:ext cx="2372427" cy="3525873"/>
          </a:xfrm>
          <a:prstGeom prst="rect">
            <a:avLst/>
          </a:prstGeom>
        </p:spPr>
      </p:pic>
      <p:pic>
        <p:nvPicPr>
          <p:cNvPr id="8196" name="Picture 4" descr="http://img.taopic.com/uploads/allimg/140312/234922-140312154125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 b="42701"/>
          <a:stretch/>
        </p:blipFill>
        <p:spPr bwMode="auto">
          <a:xfrm>
            <a:off x="799008" y="2179534"/>
            <a:ext cx="2176250" cy="23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「排球 LOGO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5" t="24437" r="24795" b="22973"/>
          <a:stretch/>
        </p:blipFill>
        <p:spPr bwMode="auto">
          <a:xfrm>
            <a:off x="3684679" y="2723178"/>
            <a:ext cx="1774642" cy="18514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st2.depositphotos.com/6050492/8810/v/950/depositphotos_88105510-stock-illustration-sunbed-logo-or-ico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905" y1="28248" x2="38905" y2="28248"/>
                        <a14:foregroundMark x1="40469" y1="26341" x2="40469" y2="26341"/>
                        <a14:foregroundMark x1="45748" y1="31824" x2="45748" y2="31824"/>
                        <a14:foregroundMark x1="45748" y1="29201" x2="45748" y2="29201"/>
                        <a14:foregroundMark x1="51515" y1="32420" x2="51515" y2="32420"/>
                        <a14:foregroundMark x1="53275" y1="35042" x2="53275" y2="35042"/>
                        <a14:foregroundMark x1="60313" y1="36472" x2="60313" y2="36472"/>
                        <a14:foregroundMark x1="60606" y1="48629" x2="60606" y2="48629"/>
                        <a14:foregroundMark x1="54741" y1="62098" x2="54741" y2="62098"/>
                        <a14:foregroundMark x1="65005" y1="61740" x2="65005" y2="61740"/>
                        <a14:foregroundMark x1="71554" y1="64362" x2="71554" y2="64362"/>
                        <a14:foregroundMark x1="37732" y1="61383" x2="37732" y2="61383"/>
                        <a14:foregroundMark x1="33920" y1="56138" x2="33920" y2="56138"/>
                        <a14:foregroundMark x1="32258" y1="51132" x2="32258" y2="51132"/>
                        <a14:foregroundMark x1="42815" y1="49583" x2="42815" y2="49583"/>
                        <a14:foregroundMark x1="36070" y1="69368" x2="36070" y2="69368"/>
                        <a14:foregroundMark x1="31281" y1="67461" x2="31281" y2="67461"/>
                        <a14:foregroundMark x1="46334" y1="62813" x2="46334" y2="62813"/>
                        <a14:backgroundMark x1="14565" y1="18117" x2="14565" y2="18117"/>
                        <a14:backgroundMark x1="17791" y1="17759" x2="17791" y2="17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77" t="20064" r="24177" b="23262"/>
          <a:stretch/>
        </p:blipFill>
        <p:spPr bwMode="auto">
          <a:xfrm>
            <a:off x="6375720" y="2736859"/>
            <a:ext cx="1997924" cy="17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975258" y="492752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想要從事的活動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54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86" y="-1762937"/>
            <a:ext cx="2372427" cy="3525873"/>
          </a:xfrm>
          <a:prstGeom prst="rect">
            <a:avLst/>
          </a:prstGeom>
        </p:spPr>
      </p:pic>
      <p:pic>
        <p:nvPicPr>
          <p:cNvPr id="7170" name="Picture 2" descr="https://upload.wikimedia.org/wikipedia/commons/thumb/e/e4/Infobox_info_icon.svg/480px-Infobox_info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41" y="2552927"/>
            <a:ext cx="1752145" cy="17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orldartsme.com/images/red-danger-sign-clipart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" y="2507314"/>
            <a:ext cx="1748518" cy="145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static1.squarespace.com/static/5257bf43e4b070f4822057e2/t/525ec3e2e4b0924d2f4953b3/1381942243787/wca_advice_icon.png?format=300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34" y="2668601"/>
            <a:ext cx="2055132" cy="15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699987" y="457184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提供警告、建議、資訊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4996" y="35122"/>
            <a:ext cx="914400" cy="914400"/>
            <a:chOff x="44996" y="35122"/>
            <a:chExt cx="914400" cy="9144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2" y="174170"/>
              <a:ext cx="640308" cy="63630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4996" y="35122"/>
              <a:ext cx="914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5529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579</TotalTime>
  <Words>127</Words>
  <Application>Microsoft Office PowerPoint</Application>
  <PresentationFormat>如螢幕大小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華康瘦金體</vt:lpstr>
      <vt:lpstr>微軟正黑體</vt:lpstr>
      <vt:lpstr>新細明體</vt:lpstr>
      <vt:lpstr>標楷體</vt:lpstr>
      <vt:lpstr>Arial</vt:lpstr>
      <vt:lpstr>Calibri</vt:lpstr>
      <vt:lpstr>Calibri Light</vt:lpstr>
      <vt:lpstr>Centaur</vt:lpstr>
      <vt:lpstr>Smudger LET</vt:lpstr>
      <vt:lpstr>Wingdings</vt:lpstr>
      <vt:lpstr>Office 佈景主題</vt:lpstr>
      <vt:lpstr>PowerPoint 簡報</vt:lpstr>
      <vt:lpstr>PowerPoint 簡報</vt:lpstr>
      <vt:lpstr>PowerPoint 簡報</vt:lpstr>
      <vt:lpstr>THE WHY</vt:lpstr>
      <vt:lpstr>PowerPoint 簡報</vt:lpstr>
      <vt:lpstr>PowerPoint 簡報</vt:lpstr>
      <vt:lpstr>PowerPoint 簡報</vt:lpstr>
      <vt:lpstr>PowerPoint 簡報</vt:lpstr>
      <vt:lpstr>PowerPoint 簡報</vt:lpstr>
      <vt:lpstr>THE SUORSES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fakegod4811766@gmail.com</dc:creator>
  <cp:lastModifiedBy>fakegod4811766@gmail.com</cp:lastModifiedBy>
  <cp:revision>27</cp:revision>
  <dcterms:created xsi:type="dcterms:W3CDTF">2017-04-29T15:24:14Z</dcterms:created>
  <dcterms:modified xsi:type="dcterms:W3CDTF">2017-04-30T01:04:09Z</dcterms:modified>
</cp:coreProperties>
</file>