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2" r:id="rId1"/>
  </p:sldMasterIdLst>
  <p:notesMasterIdLst>
    <p:notesMasterId r:id="rId33"/>
  </p:notesMasterIdLst>
  <p:sldIdLst>
    <p:sldId id="256" r:id="rId2"/>
    <p:sldId id="257" r:id="rId3"/>
    <p:sldId id="287" r:id="rId4"/>
    <p:sldId id="258" r:id="rId5"/>
    <p:sldId id="288" r:id="rId6"/>
    <p:sldId id="289" r:id="rId7"/>
    <p:sldId id="259" r:id="rId8"/>
    <p:sldId id="262" r:id="rId9"/>
    <p:sldId id="261" r:id="rId10"/>
    <p:sldId id="263" r:id="rId11"/>
    <p:sldId id="264" r:id="rId12"/>
    <p:sldId id="267" r:id="rId13"/>
    <p:sldId id="270" r:id="rId14"/>
    <p:sldId id="269" r:id="rId15"/>
    <p:sldId id="268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embeddedFontLst>
    <p:embeddedFont>
      <p:font typeface="Gill Sans MT" panose="020B0502020104020203" pitchFamily="34" charset="0"/>
      <p:regular r:id="rId34"/>
      <p:bold r:id="rId35"/>
      <p:italic r:id="rId36"/>
      <p:boldItalic r:id="rId37"/>
    </p:embeddedFont>
    <p:embeddedFont>
      <p:font typeface="Impact" panose="020B0806030902050204" pitchFamily="34" charset="0"/>
      <p:regular r:id="rId38"/>
    </p:embeddedFont>
    <p:embeddedFont>
      <p:font typeface="Montserrat" panose="00000500000000000000" pitchFamily="2" charset="0"/>
      <p:regular r:id="rId39"/>
      <p:bold r:id="rId40"/>
      <p:italic r:id="rId41"/>
      <p:boldItalic r:id="rId42"/>
    </p:embeddedFont>
    <p:embeddedFont>
      <p:font typeface="Nunito" pitchFamily="2" charset="0"/>
      <p:regular r:id="rId43"/>
      <p:bold r:id="rId44"/>
      <p:italic r:id="rId45"/>
      <p:boldItalic r:id="rId4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2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88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sv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sv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6A6FB2-7BA5-4DB7-B8C1-81EC73596F86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C42FA05-E341-4E4D-B9BD-71EB8765033F}">
      <dgm:prSet/>
      <dgm:spPr/>
      <dgm:t>
        <a:bodyPr/>
        <a:lstStyle/>
        <a:p>
          <a:pPr algn="ctr"/>
          <a:r>
            <a:rPr lang="es-MX" b="0" i="0" dirty="0"/>
            <a:t>En 2023, el 81% del consumo energético global aún provino de combustibles fósiles.</a:t>
          </a:r>
          <a:endParaRPr lang="en-US" dirty="0"/>
        </a:p>
      </dgm:t>
    </dgm:pt>
    <dgm:pt modelId="{8FD090AE-4BB4-49B4-968F-55BAF4EDBFE9}" type="parTrans" cxnId="{B75E3E0D-0D7D-4A2C-BEC7-21006A5B6388}">
      <dgm:prSet/>
      <dgm:spPr/>
      <dgm:t>
        <a:bodyPr/>
        <a:lstStyle/>
        <a:p>
          <a:endParaRPr lang="en-US"/>
        </a:p>
      </dgm:t>
    </dgm:pt>
    <dgm:pt modelId="{1865467E-D3AC-4DF1-886B-8FB391F32A9F}" type="sibTrans" cxnId="{B75E3E0D-0D7D-4A2C-BEC7-21006A5B6388}">
      <dgm:prSet/>
      <dgm:spPr/>
      <dgm:t>
        <a:bodyPr/>
        <a:lstStyle/>
        <a:p>
          <a:endParaRPr lang="en-US"/>
        </a:p>
      </dgm:t>
    </dgm:pt>
    <dgm:pt modelId="{4D769720-5106-4075-B250-C7CBC9DC6943}">
      <dgm:prSet/>
      <dgm:spPr/>
      <dgm:t>
        <a:bodyPr/>
        <a:lstStyle/>
        <a:p>
          <a:pPr algn="ctr"/>
          <a:r>
            <a:rPr lang="es-MX" b="0" i="0" dirty="0"/>
            <a:t>En Colombia, a pesar al alto potencial renovable, el 93% de la matriz energética sigue basada en fósiles.</a:t>
          </a:r>
          <a:endParaRPr lang="en-US" dirty="0"/>
        </a:p>
      </dgm:t>
    </dgm:pt>
    <dgm:pt modelId="{C4ACD291-0607-4D76-8053-DA195BC85459}" type="parTrans" cxnId="{0DD73D71-1503-4791-8612-3680A8719643}">
      <dgm:prSet/>
      <dgm:spPr/>
      <dgm:t>
        <a:bodyPr/>
        <a:lstStyle/>
        <a:p>
          <a:endParaRPr lang="en-US"/>
        </a:p>
      </dgm:t>
    </dgm:pt>
    <dgm:pt modelId="{7ABC8E59-AD1A-40D8-B4FE-40687D880A83}" type="sibTrans" cxnId="{0DD73D71-1503-4791-8612-3680A8719643}">
      <dgm:prSet/>
      <dgm:spPr/>
      <dgm:t>
        <a:bodyPr/>
        <a:lstStyle/>
        <a:p>
          <a:endParaRPr lang="en-US"/>
        </a:p>
      </dgm:t>
    </dgm:pt>
    <dgm:pt modelId="{DFE5EB44-7B1E-4D8A-A04B-8AD1C3B762BA}" type="pres">
      <dgm:prSet presAssocID="{E36A6FB2-7BA5-4DB7-B8C1-81EC73596F8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A4AD3B8-214A-4EBB-A57B-26EB42B9C9A0}" type="pres">
      <dgm:prSet presAssocID="{5C42FA05-E341-4E4D-B9BD-71EB8765033F}" presName="hierRoot1" presStyleCnt="0"/>
      <dgm:spPr/>
    </dgm:pt>
    <dgm:pt modelId="{6F9241F5-8CE7-4A81-ABFD-020C492C2D90}" type="pres">
      <dgm:prSet presAssocID="{5C42FA05-E341-4E4D-B9BD-71EB8765033F}" presName="composite" presStyleCnt="0"/>
      <dgm:spPr/>
    </dgm:pt>
    <dgm:pt modelId="{1F5E107A-7191-4D04-838A-C94AEED1A976}" type="pres">
      <dgm:prSet presAssocID="{5C42FA05-E341-4E4D-B9BD-71EB8765033F}" presName="background" presStyleLbl="node0" presStyleIdx="0" presStyleCnt="2"/>
      <dgm:spPr/>
    </dgm:pt>
    <dgm:pt modelId="{55D2150E-7BA5-4952-9602-73FE809BF3A9}" type="pres">
      <dgm:prSet presAssocID="{5C42FA05-E341-4E4D-B9BD-71EB8765033F}" presName="text" presStyleLbl="fgAcc0" presStyleIdx="0" presStyleCnt="2">
        <dgm:presLayoutVars>
          <dgm:chPref val="3"/>
        </dgm:presLayoutVars>
      </dgm:prSet>
      <dgm:spPr/>
    </dgm:pt>
    <dgm:pt modelId="{E09F7CF5-5230-41FE-98FD-4783D982EE98}" type="pres">
      <dgm:prSet presAssocID="{5C42FA05-E341-4E4D-B9BD-71EB8765033F}" presName="hierChild2" presStyleCnt="0"/>
      <dgm:spPr/>
    </dgm:pt>
    <dgm:pt modelId="{56517540-46DB-47CE-B540-7531FD71DBE6}" type="pres">
      <dgm:prSet presAssocID="{4D769720-5106-4075-B250-C7CBC9DC6943}" presName="hierRoot1" presStyleCnt="0"/>
      <dgm:spPr/>
    </dgm:pt>
    <dgm:pt modelId="{881EABAA-2680-420D-ACF5-9548CBFB802F}" type="pres">
      <dgm:prSet presAssocID="{4D769720-5106-4075-B250-C7CBC9DC6943}" presName="composite" presStyleCnt="0"/>
      <dgm:spPr/>
    </dgm:pt>
    <dgm:pt modelId="{244E7AEF-E6A2-4969-B266-55614356C68E}" type="pres">
      <dgm:prSet presAssocID="{4D769720-5106-4075-B250-C7CBC9DC6943}" presName="background" presStyleLbl="node0" presStyleIdx="1" presStyleCnt="2"/>
      <dgm:spPr/>
    </dgm:pt>
    <dgm:pt modelId="{44D28DB9-E013-4995-AC90-8439D371BFCC}" type="pres">
      <dgm:prSet presAssocID="{4D769720-5106-4075-B250-C7CBC9DC6943}" presName="text" presStyleLbl="fgAcc0" presStyleIdx="1" presStyleCnt="2">
        <dgm:presLayoutVars>
          <dgm:chPref val="3"/>
        </dgm:presLayoutVars>
      </dgm:prSet>
      <dgm:spPr/>
    </dgm:pt>
    <dgm:pt modelId="{A9C532B1-8B98-4E52-AEC4-48C5A85B71A0}" type="pres">
      <dgm:prSet presAssocID="{4D769720-5106-4075-B250-C7CBC9DC6943}" presName="hierChild2" presStyleCnt="0"/>
      <dgm:spPr/>
    </dgm:pt>
  </dgm:ptLst>
  <dgm:cxnLst>
    <dgm:cxn modelId="{B75E3E0D-0D7D-4A2C-BEC7-21006A5B6388}" srcId="{E36A6FB2-7BA5-4DB7-B8C1-81EC73596F86}" destId="{5C42FA05-E341-4E4D-B9BD-71EB8765033F}" srcOrd="0" destOrd="0" parTransId="{8FD090AE-4BB4-49B4-968F-55BAF4EDBFE9}" sibTransId="{1865467E-D3AC-4DF1-886B-8FB391F32A9F}"/>
    <dgm:cxn modelId="{83B39026-2E01-46B3-B794-07D4C92C73E1}" type="presOf" srcId="{4D769720-5106-4075-B250-C7CBC9DC6943}" destId="{44D28DB9-E013-4995-AC90-8439D371BFCC}" srcOrd="0" destOrd="0" presId="urn:microsoft.com/office/officeart/2005/8/layout/hierarchy1"/>
    <dgm:cxn modelId="{4D6C4940-7FEF-43B4-9452-E2C87145DC86}" type="presOf" srcId="{E36A6FB2-7BA5-4DB7-B8C1-81EC73596F86}" destId="{DFE5EB44-7B1E-4D8A-A04B-8AD1C3B762BA}" srcOrd="0" destOrd="0" presId="urn:microsoft.com/office/officeart/2005/8/layout/hierarchy1"/>
    <dgm:cxn modelId="{0DD73D71-1503-4791-8612-3680A8719643}" srcId="{E36A6FB2-7BA5-4DB7-B8C1-81EC73596F86}" destId="{4D769720-5106-4075-B250-C7CBC9DC6943}" srcOrd="1" destOrd="0" parTransId="{C4ACD291-0607-4D76-8053-DA195BC85459}" sibTransId="{7ABC8E59-AD1A-40D8-B4FE-40687D880A83}"/>
    <dgm:cxn modelId="{29847AAD-01DD-440A-ACAB-E938DD0C450A}" type="presOf" srcId="{5C42FA05-E341-4E4D-B9BD-71EB8765033F}" destId="{55D2150E-7BA5-4952-9602-73FE809BF3A9}" srcOrd="0" destOrd="0" presId="urn:microsoft.com/office/officeart/2005/8/layout/hierarchy1"/>
    <dgm:cxn modelId="{924C8C84-2A69-4737-BA92-3447EDA83ECB}" type="presParOf" srcId="{DFE5EB44-7B1E-4D8A-A04B-8AD1C3B762BA}" destId="{DA4AD3B8-214A-4EBB-A57B-26EB42B9C9A0}" srcOrd="0" destOrd="0" presId="urn:microsoft.com/office/officeart/2005/8/layout/hierarchy1"/>
    <dgm:cxn modelId="{8E8CD0FA-FA7D-4DA1-8708-43469F708653}" type="presParOf" srcId="{DA4AD3B8-214A-4EBB-A57B-26EB42B9C9A0}" destId="{6F9241F5-8CE7-4A81-ABFD-020C492C2D90}" srcOrd="0" destOrd="0" presId="urn:microsoft.com/office/officeart/2005/8/layout/hierarchy1"/>
    <dgm:cxn modelId="{71C0552B-17DA-40DA-8FB3-F42B2C19341B}" type="presParOf" srcId="{6F9241F5-8CE7-4A81-ABFD-020C492C2D90}" destId="{1F5E107A-7191-4D04-838A-C94AEED1A976}" srcOrd="0" destOrd="0" presId="urn:microsoft.com/office/officeart/2005/8/layout/hierarchy1"/>
    <dgm:cxn modelId="{96993D95-50B9-46D1-9EBA-EC5051BDDC13}" type="presParOf" srcId="{6F9241F5-8CE7-4A81-ABFD-020C492C2D90}" destId="{55D2150E-7BA5-4952-9602-73FE809BF3A9}" srcOrd="1" destOrd="0" presId="urn:microsoft.com/office/officeart/2005/8/layout/hierarchy1"/>
    <dgm:cxn modelId="{02C238F0-9AB7-441F-A07A-045674E57063}" type="presParOf" srcId="{DA4AD3B8-214A-4EBB-A57B-26EB42B9C9A0}" destId="{E09F7CF5-5230-41FE-98FD-4783D982EE98}" srcOrd="1" destOrd="0" presId="urn:microsoft.com/office/officeart/2005/8/layout/hierarchy1"/>
    <dgm:cxn modelId="{EC3DBAA6-5B22-4858-A057-CDC540CADF83}" type="presParOf" srcId="{DFE5EB44-7B1E-4D8A-A04B-8AD1C3B762BA}" destId="{56517540-46DB-47CE-B540-7531FD71DBE6}" srcOrd="1" destOrd="0" presId="urn:microsoft.com/office/officeart/2005/8/layout/hierarchy1"/>
    <dgm:cxn modelId="{8C8C7EAC-DECF-42CD-83B8-540FA2ADCF92}" type="presParOf" srcId="{56517540-46DB-47CE-B540-7531FD71DBE6}" destId="{881EABAA-2680-420D-ACF5-9548CBFB802F}" srcOrd="0" destOrd="0" presId="urn:microsoft.com/office/officeart/2005/8/layout/hierarchy1"/>
    <dgm:cxn modelId="{43F203EF-9D1B-46BE-8FE2-DEA6E5F6DBD1}" type="presParOf" srcId="{881EABAA-2680-420D-ACF5-9548CBFB802F}" destId="{244E7AEF-E6A2-4969-B266-55614356C68E}" srcOrd="0" destOrd="0" presId="urn:microsoft.com/office/officeart/2005/8/layout/hierarchy1"/>
    <dgm:cxn modelId="{60BCD874-9842-4552-B716-362E1F885AAB}" type="presParOf" srcId="{881EABAA-2680-420D-ACF5-9548CBFB802F}" destId="{44D28DB9-E013-4995-AC90-8439D371BFCC}" srcOrd="1" destOrd="0" presId="urn:microsoft.com/office/officeart/2005/8/layout/hierarchy1"/>
    <dgm:cxn modelId="{AEAF305F-41E9-4FA1-BDB7-D8B219E3B8CB}" type="presParOf" srcId="{56517540-46DB-47CE-B540-7531FD71DBE6}" destId="{A9C532B1-8B98-4E52-AEC4-48C5A85B71A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59631A-E403-4581-A2E9-E79049FBE41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33DA26B-6A59-406F-A6F8-DF146B190F57}">
      <dgm:prSet custT="1"/>
      <dgm:spPr/>
      <dgm:t>
        <a:bodyPr/>
        <a:lstStyle/>
        <a:p>
          <a:pPr algn="just"/>
          <a:r>
            <a:rPr lang="es-419" sz="2000" dirty="0"/>
            <a:t>Tipos principales: solar, eólica, hidroeléctrica, bioenergía y geotermia.</a:t>
          </a:r>
          <a:endParaRPr lang="en-US" sz="2000" dirty="0"/>
        </a:p>
      </dgm:t>
    </dgm:pt>
    <dgm:pt modelId="{8D837DF0-DAA3-49F8-9A76-E39D2A451115}" type="parTrans" cxnId="{08FFAA74-876F-44E0-A1C1-0A15D3CB5E26}">
      <dgm:prSet/>
      <dgm:spPr/>
      <dgm:t>
        <a:bodyPr/>
        <a:lstStyle/>
        <a:p>
          <a:endParaRPr lang="en-US"/>
        </a:p>
      </dgm:t>
    </dgm:pt>
    <dgm:pt modelId="{59227362-51E5-4FE3-87DD-46BC8016111E}" type="sibTrans" cxnId="{08FFAA74-876F-44E0-A1C1-0A15D3CB5E26}">
      <dgm:prSet/>
      <dgm:spPr/>
      <dgm:t>
        <a:bodyPr/>
        <a:lstStyle/>
        <a:p>
          <a:endParaRPr lang="en-US"/>
        </a:p>
      </dgm:t>
    </dgm:pt>
    <dgm:pt modelId="{4525ACF4-FA82-4F55-8959-2E981E2EB608}">
      <dgm:prSet custT="1"/>
      <dgm:spPr/>
      <dgm:t>
        <a:bodyPr/>
        <a:lstStyle/>
        <a:p>
          <a:pPr algn="l"/>
          <a:r>
            <a:rPr lang="es-419" sz="2000" dirty="0"/>
            <a:t>Países líderes en implementación.</a:t>
          </a:r>
          <a:endParaRPr lang="en-US" sz="2000" dirty="0"/>
        </a:p>
      </dgm:t>
    </dgm:pt>
    <dgm:pt modelId="{E4795F17-A711-483F-B257-012477693C73}" type="parTrans" cxnId="{AB84D07A-4736-4DDB-BE7D-60240D77AD44}">
      <dgm:prSet/>
      <dgm:spPr/>
      <dgm:t>
        <a:bodyPr/>
        <a:lstStyle/>
        <a:p>
          <a:endParaRPr lang="en-US"/>
        </a:p>
      </dgm:t>
    </dgm:pt>
    <dgm:pt modelId="{2C540AE9-43CE-4434-B7BF-16BE6F5D16A4}" type="sibTrans" cxnId="{AB84D07A-4736-4DDB-BE7D-60240D77AD44}">
      <dgm:prSet/>
      <dgm:spPr/>
      <dgm:t>
        <a:bodyPr/>
        <a:lstStyle/>
        <a:p>
          <a:endParaRPr lang="en-US"/>
        </a:p>
      </dgm:t>
    </dgm:pt>
    <dgm:pt modelId="{2847D535-9C9B-4639-9A6B-9685840C7AC7}">
      <dgm:prSet custT="1"/>
      <dgm:spPr/>
      <dgm:t>
        <a:bodyPr/>
        <a:lstStyle/>
        <a:p>
          <a:r>
            <a:rPr lang="es-419" sz="2200" dirty="0"/>
            <a:t>Inversiones en energías renovables (</a:t>
          </a:r>
          <a:r>
            <a:rPr lang="es-419" sz="2000" dirty="0"/>
            <a:t>estadísticas</a:t>
          </a:r>
          <a:r>
            <a:rPr lang="es-419" sz="2200" dirty="0"/>
            <a:t> recientes).</a:t>
          </a:r>
          <a:endParaRPr lang="en-US" sz="2200" dirty="0"/>
        </a:p>
      </dgm:t>
    </dgm:pt>
    <dgm:pt modelId="{F85191B7-1CA0-46B0-8EC9-4C794E87E239}" type="parTrans" cxnId="{ED00EA88-D516-4487-8486-088E7E33ECE7}">
      <dgm:prSet/>
      <dgm:spPr/>
      <dgm:t>
        <a:bodyPr/>
        <a:lstStyle/>
        <a:p>
          <a:endParaRPr lang="en-US"/>
        </a:p>
      </dgm:t>
    </dgm:pt>
    <dgm:pt modelId="{10859A5E-84F8-4E17-B9FF-BB0522268DB3}" type="sibTrans" cxnId="{ED00EA88-D516-4487-8486-088E7E33ECE7}">
      <dgm:prSet/>
      <dgm:spPr/>
      <dgm:t>
        <a:bodyPr/>
        <a:lstStyle/>
        <a:p>
          <a:endParaRPr lang="en-US"/>
        </a:p>
      </dgm:t>
    </dgm:pt>
    <dgm:pt modelId="{7EED4FC0-B7B7-413B-A427-9A4B3165114D}" type="pres">
      <dgm:prSet presAssocID="{E359631A-E403-4581-A2E9-E79049FBE418}" presName="root" presStyleCnt="0">
        <dgm:presLayoutVars>
          <dgm:dir/>
          <dgm:resizeHandles val="exact"/>
        </dgm:presLayoutVars>
      </dgm:prSet>
      <dgm:spPr/>
    </dgm:pt>
    <dgm:pt modelId="{6F16ED71-31DA-435F-B5E9-A9F91141A514}" type="pres">
      <dgm:prSet presAssocID="{A33DA26B-6A59-406F-A6F8-DF146B190F57}" presName="compNode" presStyleCnt="0"/>
      <dgm:spPr/>
    </dgm:pt>
    <dgm:pt modelId="{9C7F6225-0C30-4CEA-9EF0-31BBB343E4EC}" type="pres">
      <dgm:prSet presAssocID="{A33DA26B-6A59-406F-A6F8-DF146B190F57}" presName="bgRect" presStyleLbl="bgShp" presStyleIdx="0" presStyleCnt="3" custLinFactNeighborX="-485" custLinFactNeighborY="-43"/>
      <dgm:spPr/>
    </dgm:pt>
    <dgm:pt modelId="{039A4869-20FD-4171-B9FE-DBAE7B067700}" type="pres">
      <dgm:prSet presAssocID="{A33DA26B-6A59-406F-A6F8-DF146B190F5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y scene"/>
        </a:ext>
      </dgm:extLst>
    </dgm:pt>
    <dgm:pt modelId="{0A18D788-FF8F-4AF8-BE7C-C51A0DBC6580}" type="pres">
      <dgm:prSet presAssocID="{A33DA26B-6A59-406F-A6F8-DF146B190F57}" presName="spaceRect" presStyleCnt="0"/>
      <dgm:spPr/>
    </dgm:pt>
    <dgm:pt modelId="{B38C2062-FF70-4BBA-AEAE-C8626B9130B4}" type="pres">
      <dgm:prSet presAssocID="{A33DA26B-6A59-406F-A6F8-DF146B190F57}" presName="parTx" presStyleLbl="revTx" presStyleIdx="0" presStyleCnt="3">
        <dgm:presLayoutVars>
          <dgm:chMax val="0"/>
          <dgm:chPref val="0"/>
        </dgm:presLayoutVars>
      </dgm:prSet>
      <dgm:spPr/>
    </dgm:pt>
    <dgm:pt modelId="{BAD0F0DF-46E7-4E4B-8D9F-CEE7C113254C}" type="pres">
      <dgm:prSet presAssocID="{59227362-51E5-4FE3-87DD-46BC8016111E}" presName="sibTrans" presStyleCnt="0"/>
      <dgm:spPr/>
    </dgm:pt>
    <dgm:pt modelId="{86657D49-88D4-4E91-8F34-70AD727863B8}" type="pres">
      <dgm:prSet presAssocID="{4525ACF4-FA82-4F55-8959-2E981E2EB608}" presName="compNode" presStyleCnt="0"/>
      <dgm:spPr/>
    </dgm:pt>
    <dgm:pt modelId="{0F6B94F8-C1C7-4906-B734-CBB8AAD33B3F}" type="pres">
      <dgm:prSet presAssocID="{4525ACF4-FA82-4F55-8959-2E981E2EB608}" presName="bgRect" presStyleLbl="bgShp" presStyleIdx="1" presStyleCnt="3" custLinFactNeighborX="-2307" custLinFactNeighborY="0"/>
      <dgm:spPr/>
    </dgm:pt>
    <dgm:pt modelId="{12E5A901-763D-41BE-A4FF-6FEC7634D15D}" type="pres">
      <dgm:prSet presAssocID="{4525ACF4-FA82-4F55-8959-2E981E2EB60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Europe-Africa"/>
        </a:ext>
      </dgm:extLst>
    </dgm:pt>
    <dgm:pt modelId="{0395358C-33B5-487E-86F3-F38A2422C237}" type="pres">
      <dgm:prSet presAssocID="{4525ACF4-FA82-4F55-8959-2E981E2EB608}" presName="spaceRect" presStyleCnt="0"/>
      <dgm:spPr/>
    </dgm:pt>
    <dgm:pt modelId="{8B3A06A1-C7E2-4EF7-92E2-E58A3BA5F9E9}" type="pres">
      <dgm:prSet presAssocID="{4525ACF4-FA82-4F55-8959-2E981E2EB608}" presName="parTx" presStyleLbl="revTx" presStyleIdx="1" presStyleCnt="3">
        <dgm:presLayoutVars>
          <dgm:chMax val="0"/>
          <dgm:chPref val="0"/>
        </dgm:presLayoutVars>
      </dgm:prSet>
      <dgm:spPr/>
    </dgm:pt>
    <dgm:pt modelId="{B3A2C02D-2018-44BA-A3F9-C1631322C8A7}" type="pres">
      <dgm:prSet presAssocID="{2C540AE9-43CE-4434-B7BF-16BE6F5D16A4}" presName="sibTrans" presStyleCnt="0"/>
      <dgm:spPr/>
    </dgm:pt>
    <dgm:pt modelId="{D8C96E68-AAD8-4B9E-BD27-F164EBF31606}" type="pres">
      <dgm:prSet presAssocID="{2847D535-9C9B-4639-9A6B-9685840C7AC7}" presName="compNode" presStyleCnt="0"/>
      <dgm:spPr/>
    </dgm:pt>
    <dgm:pt modelId="{DEEB7D2B-521B-4B8B-8137-2DDFC2EC36FD}" type="pres">
      <dgm:prSet presAssocID="{2847D535-9C9B-4639-9A6B-9685840C7AC7}" presName="bgRect" presStyleLbl="bgShp" presStyleIdx="2" presStyleCnt="3"/>
      <dgm:spPr/>
    </dgm:pt>
    <dgm:pt modelId="{8B548F7F-B2C5-49BB-9EDF-8BE825423A30}" type="pres">
      <dgm:prSet presAssocID="{2847D535-9C9B-4639-9A6B-9685840C7AC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"/>
        </a:ext>
      </dgm:extLst>
    </dgm:pt>
    <dgm:pt modelId="{B0434539-C25D-45D9-8F0A-09B2573ED08C}" type="pres">
      <dgm:prSet presAssocID="{2847D535-9C9B-4639-9A6B-9685840C7AC7}" presName="spaceRect" presStyleCnt="0"/>
      <dgm:spPr/>
    </dgm:pt>
    <dgm:pt modelId="{308EBC2A-B6DD-4482-9477-78978B86D267}" type="pres">
      <dgm:prSet presAssocID="{2847D535-9C9B-4639-9A6B-9685840C7AC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22EFD0C-28E3-4E0B-AB49-E25ED2BE6F56}" type="presOf" srcId="{4525ACF4-FA82-4F55-8959-2E981E2EB608}" destId="{8B3A06A1-C7E2-4EF7-92E2-E58A3BA5F9E9}" srcOrd="0" destOrd="0" presId="urn:microsoft.com/office/officeart/2018/2/layout/IconVerticalSolidList"/>
    <dgm:cxn modelId="{08FFAA74-876F-44E0-A1C1-0A15D3CB5E26}" srcId="{E359631A-E403-4581-A2E9-E79049FBE418}" destId="{A33DA26B-6A59-406F-A6F8-DF146B190F57}" srcOrd="0" destOrd="0" parTransId="{8D837DF0-DAA3-49F8-9A76-E39D2A451115}" sibTransId="{59227362-51E5-4FE3-87DD-46BC8016111E}"/>
    <dgm:cxn modelId="{AB84D07A-4736-4DDB-BE7D-60240D77AD44}" srcId="{E359631A-E403-4581-A2E9-E79049FBE418}" destId="{4525ACF4-FA82-4F55-8959-2E981E2EB608}" srcOrd="1" destOrd="0" parTransId="{E4795F17-A711-483F-B257-012477693C73}" sibTransId="{2C540AE9-43CE-4434-B7BF-16BE6F5D16A4}"/>
    <dgm:cxn modelId="{ED00EA88-D516-4487-8486-088E7E33ECE7}" srcId="{E359631A-E403-4581-A2E9-E79049FBE418}" destId="{2847D535-9C9B-4639-9A6B-9685840C7AC7}" srcOrd="2" destOrd="0" parTransId="{F85191B7-1CA0-46B0-8EC9-4C794E87E239}" sibTransId="{10859A5E-84F8-4E17-B9FF-BB0522268DB3}"/>
    <dgm:cxn modelId="{A77C5C90-26A1-4DCB-830B-F8AB4436588E}" type="presOf" srcId="{2847D535-9C9B-4639-9A6B-9685840C7AC7}" destId="{308EBC2A-B6DD-4482-9477-78978B86D267}" srcOrd="0" destOrd="0" presId="urn:microsoft.com/office/officeart/2018/2/layout/IconVerticalSolidList"/>
    <dgm:cxn modelId="{D779A4AA-F316-41E8-84E3-D659A01855B2}" type="presOf" srcId="{A33DA26B-6A59-406F-A6F8-DF146B190F57}" destId="{B38C2062-FF70-4BBA-AEAE-C8626B9130B4}" srcOrd="0" destOrd="0" presId="urn:microsoft.com/office/officeart/2018/2/layout/IconVerticalSolidList"/>
    <dgm:cxn modelId="{B00E44CD-09B9-470D-A045-1FD43AFA5370}" type="presOf" srcId="{E359631A-E403-4581-A2E9-E79049FBE418}" destId="{7EED4FC0-B7B7-413B-A427-9A4B3165114D}" srcOrd="0" destOrd="0" presId="urn:microsoft.com/office/officeart/2018/2/layout/IconVerticalSolidList"/>
    <dgm:cxn modelId="{00F26092-0397-45E4-8072-211CBDA014F5}" type="presParOf" srcId="{7EED4FC0-B7B7-413B-A427-9A4B3165114D}" destId="{6F16ED71-31DA-435F-B5E9-A9F91141A514}" srcOrd="0" destOrd="0" presId="urn:microsoft.com/office/officeart/2018/2/layout/IconVerticalSolidList"/>
    <dgm:cxn modelId="{C865C693-BCC0-4DB6-B624-CC9D911691DF}" type="presParOf" srcId="{6F16ED71-31DA-435F-B5E9-A9F91141A514}" destId="{9C7F6225-0C30-4CEA-9EF0-31BBB343E4EC}" srcOrd="0" destOrd="0" presId="urn:microsoft.com/office/officeart/2018/2/layout/IconVerticalSolidList"/>
    <dgm:cxn modelId="{92D586F1-D2BD-4A4D-B728-624DE58511AB}" type="presParOf" srcId="{6F16ED71-31DA-435F-B5E9-A9F91141A514}" destId="{039A4869-20FD-4171-B9FE-DBAE7B067700}" srcOrd="1" destOrd="0" presId="urn:microsoft.com/office/officeart/2018/2/layout/IconVerticalSolidList"/>
    <dgm:cxn modelId="{D10A7776-B904-4005-AA91-7C035CFC719A}" type="presParOf" srcId="{6F16ED71-31DA-435F-B5E9-A9F91141A514}" destId="{0A18D788-FF8F-4AF8-BE7C-C51A0DBC6580}" srcOrd="2" destOrd="0" presId="urn:microsoft.com/office/officeart/2018/2/layout/IconVerticalSolidList"/>
    <dgm:cxn modelId="{14047B81-FFC8-43EC-A26F-22A02AE96618}" type="presParOf" srcId="{6F16ED71-31DA-435F-B5E9-A9F91141A514}" destId="{B38C2062-FF70-4BBA-AEAE-C8626B9130B4}" srcOrd="3" destOrd="0" presId="urn:microsoft.com/office/officeart/2018/2/layout/IconVerticalSolidList"/>
    <dgm:cxn modelId="{09D1005D-8758-4D4A-8F6C-71BD308CF7C6}" type="presParOf" srcId="{7EED4FC0-B7B7-413B-A427-9A4B3165114D}" destId="{BAD0F0DF-46E7-4E4B-8D9F-CEE7C113254C}" srcOrd="1" destOrd="0" presId="urn:microsoft.com/office/officeart/2018/2/layout/IconVerticalSolidList"/>
    <dgm:cxn modelId="{6F1E96EA-065E-4C42-853A-CA419C798400}" type="presParOf" srcId="{7EED4FC0-B7B7-413B-A427-9A4B3165114D}" destId="{86657D49-88D4-4E91-8F34-70AD727863B8}" srcOrd="2" destOrd="0" presId="urn:microsoft.com/office/officeart/2018/2/layout/IconVerticalSolidList"/>
    <dgm:cxn modelId="{44C4D336-657B-4CBD-BFF4-69F88C5ECD4B}" type="presParOf" srcId="{86657D49-88D4-4E91-8F34-70AD727863B8}" destId="{0F6B94F8-C1C7-4906-B734-CBB8AAD33B3F}" srcOrd="0" destOrd="0" presId="urn:microsoft.com/office/officeart/2018/2/layout/IconVerticalSolidList"/>
    <dgm:cxn modelId="{DA0786FC-74AD-423E-81D9-EFE966B95A1D}" type="presParOf" srcId="{86657D49-88D4-4E91-8F34-70AD727863B8}" destId="{12E5A901-763D-41BE-A4FF-6FEC7634D15D}" srcOrd="1" destOrd="0" presId="urn:microsoft.com/office/officeart/2018/2/layout/IconVerticalSolidList"/>
    <dgm:cxn modelId="{E6BFF866-47C6-4597-9B17-DB8E4F03452A}" type="presParOf" srcId="{86657D49-88D4-4E91-8F34-70AD727863B8}" destId="{0395358C-33B5-487E-86F3-F38A2422C237}" srcOrd="2" destOrd="0" presId="urn:microsoft.com/office/officeart/2018/2/layout/IconVerticalSolidList"/>
    <dgm:cxn modelId="{830C9DA0-B320-47DE-923D-AC9BA228EBEF}" type="presParOf" srcId="{86657D49-88D4-4E91-8F34-70AD727863B8}" destId="{8B3A06A1-C7E2-4EF7-92E2-E58A3BA5F9E9}" srcOrd="3" destOrd="0" presId="urn:microsoft.com/office/officeart/2018/2/layout/IconVerticalSolidList"/>
    <dgm:cxn modelId="{A59CC94A-1222-47EB-A267-23AB7B5B9964}" type="presParOf" srcId="{7EED4FC0-B7B7-413B-A427-9A4B3165114D}" destId="{B3A2C02D-2018-44BA-A3F9-C1631322C8A7}" srcOrd="3" destOrd="0" presId="urn:microsoft.com/office/officeart/2018/2/layout/IconVerticalSolidList"/>
    <dgm:cxn modelId="{5EFC7DC1-C69A-42B2-89CC-3E7921324BCA}" type="presParOf" srcId="{7EED4FC0-B7B7-413B-A427-9A4B3165114D}" destId="{D8C96E68-AAD8-4B9E-BD27-F164EBF31606}" srcOrd="4" destOrd="0" presId="urn:microsoft.com/office/officeart/2018/2/layout/IconVerticalSolidList"/>
    <dgm:cxn modelId="{D1C30407-1A23-4F0F-B148-A5A1353ECBBC}" type="presParOf" srcId="{D8C96E68-AAD8-4B9E-BD27-F164EBF31606}" destId="{DEEB7D2B-521B-4B8B-8137-2DDFC2EC36FD}" srcOrd="0" destOrd="0" presId="urn:microsoft.com/office/officeart/2018/2/layout/IconVerticalSolidList"/>
    <dgm:cxn modelId="{087AAD49-25C9-443E-B907-9D7756C01E79}" type="presParOf" srcId="{D8C96E68-AAD8-4B9E-BD27-F164EBF31606}" destId="{8B548F7F-B2C5-49BB-9EDF-8BE825423A30}" srcOrd="1" destOrd="0" presId="urn:microsoft.com/office/officeart/2018/2/layout/IconVerticalSolidList"/>
    <dgm:cxn modelId="{DF9ABB8B-1655-405C-858C-B594CD27C31B}" type="presParOf" srcId="{D8C96E68-AAD8-4B9E-BD27-F164EBF31606}" destId="{B0434539-C25D-45D9-8F0A-09B2573ED08C}" srcOrd="2" destOrd="0" presId="urn:microsoft.com/office/officeart/2018/2/layout/IconVerticalSolidList"/>
    <dgm:cxn modelId="{021D213A-587E-4943-80AC-F3CECE3E4B96}" type="presParOf" srcId="{D8C96E68-AAD8-4B9E-BD27-F164EBF31606}" destId="{308EBC2A-B6DD-4482-9477-78978B86D26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BA0A1A-42F1-4B08-844F-F2AF9B9E7DB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658154A-51BB-4AD1-9E03-0B0D3AF93DE3}">
      <dgm:prSet/>
      <dgm:spPr/>
      <dgm:t>
        <a:bodyPr/>
        <a:lstStyle/>
        <a:p>
          <a:r>
            <a:rPr lang="es-419" dirty="0"/>
            <a:t>Mejoras tecnológicas y reducción de costos.</a:t>
          </a:r>
          <a:endParaRPr lang="en-US" dirty="0"/>
        </a:p>
      </dgm:t>
    </dgm:pt>
    <dgm:pt modelId="{A185F03C-FF9E-4490-B7B0-6EEFA9C0C958}" type="parTrans" cxnId="{B2027FF0-64DB-4881-93DB-D67D92312014}">
      <dgm:prSet/>
      <dgm:spPr/>
      <dgm:t>
        <a:bodyPr/>
        <a:lstStyle/>
        <a:p>
          <a:endParaRPr lang="en-US"/>
        </a:p>
      </dgm:t>
    </dgm:pt>
    <dgm:pt modelId="{904AEF13-DF01-4F92-8318-EDD48FC8FD7D}" type="sibTrans" cxnId="{B2027FF0-64DB-4881-93DB-D67D92312014}">
      <dgm:prSet/>
      <dgm:spPr/>
      <dgm:t>
        <a:bodyPr/>
        <a:lstStyle/>
        <a:p>
          <a:endParaRPr lang="en-US"/>
        </a:p>
      </dgm:t>
    </dgm:pt>
    <dgm:pt modelId="{47C5EAD3-6941-4458-B027-02D6AC700D70}">
      <dgm:prSet/>
      <dgm:spPr/>
      <dgm:t>
        <a:bodyPr/>
        <a:lstStyle/>
        <a:p>
          <a:r>
            <a:rPr lang="es-419" dirty="0"/>
            <a:t>políticas públicas y compromisos internacionales (Acuerdo de París, Objetivo neto cero).</a:t>
          </a:r>
          <a:endParaRPr lang="en-US" dirty="0"/>
        </a:p>
      </dgm:t>
    </dgm:pt>
    <dgm:pt modelId="{7FA88B60-EBF7-4C50-B746-44D3E84C0FF7}" type="parTrans" cxnId="{00F5E9CB-280E-451A-B079-CF57E5FA55EB}">
      <dgm:prSet/>
      <dgm:spPr/>
      <dgm:t>
        <a:bodyPr/>
        <a:lstStyle/>
        <a:p>
          <a:endParaRPr lang="en-US"/>
        </a:p>
      </dgm:t>
    </dgm:pt>
    <dgm:pt modelId="{A17F970B-F359-42CE-9975-C4AF609E44A0}" type="sibTrans" cxnId="{00F5E9CB-280E-451A-B079-CF57E5FA55EB}">
      <dgm:prSet/>
      <dgm:spPr/>
      <dgm:t>
        <a:bodyPr/>
        <a:lstStyle/>
        <a:p>
          <a:endParaRPr lang="en-US"/>
        </a:p>
      </dgm:t>
    </dgm:pt>
    <dgm:pt modelId="{1BCA0ACF-7CC0-4286-B7DA-9DFE30DA8300}">
      <dgm:prSet/>
      <dgm:spPr/>
      <dgm:t>
        <a:bodyPr/>
        <a:lstStyle/>
        <a:p>
          <a:r>
            <a:rPr lang="es-419" dirty="0"/>
            <a:t>Financiamiento e inversión privada. </a:t>
          </a:r>
          <a:endParaRPr lang="en-US" dirty="0"/>
        </a:p>
      </dgm:t>
    </dgm:pt>
    <dgm:pt modelId="{EF7F42AD-DEEC-43BE-B64D-F80A24D0B89E}" type="parTrans" cxnId="{42BDB276-3FE0-4AB5-ABC4-9FABAB19053A}">
      <dgm:prSet/>
      <dgm:spPr/>
      <dgm:t>
        <a:bodyPr/>
        <a:lstStyle/>
        <a:p>
          <a:endParaRPr lang="en-US"/>
        </a:p>
      </dgm:t>
    </dgm:pt>
    <dgm:pt modelId="{699E076C-01BC-4ED0-88F0-4F34AED208D7}" type="sibTrans" cxnId="{42BDB276-3FE0-4AB5-ABC4-9FABAB19053A}">
      <dgm:prSet/>
      <dgm:spPr/>
      <dgm:t>
        <a:bodyPr/>
        <a:lstStyle/>
        <a:p>
          <a:endParaRPr lang="en-US"/>
        </a:p>
      </dgm:t>
    </dgm:pt>
    <dgm:pt modelId="{63C531F0-8408-47D4-8CAC-A43152C9127E}">
      <dgm:prSet/>
      <dgm:spPr/>
      <dgm:t>
        <a:bodyPr/>
        <a:lstStyle/>
        <a:p>
          <a:r>
            <a:rPr lang="es-419"/>
            <a:t>Conciencia social y demanda energética sostenible.</a:t>
          </a:r>
          <a:endParaRPr lang="en-US"/>
        </a:p>
      </dgm:t>
    </dgm:pt>
    <dgm:pt modelId="{684E01F7-132A-42D0-9D00-33CC76DB3658}" type="parTrans" cxnId="{1B480CB0-851E-42C5-AD88-ACEBD0FF2D9F}">
      <dgm:prSet/>
      <dgm:spPr/>
      <dgm:t>
        <a:bodyPr/>
        <a:lstStyle/>
        <a:p>
          <a:endParaRPr lang="en-US"/>
        </a:p>
      </dgm:t>
    </dgm:pt>
    <dgm:pt modelId="{5F030408-F33A-432F-9F0F-637338FCA22C}" type="sibTrans" cxnId="{1B480CB0-851E-42C5-AD88-ACEBD0FF2D9F}">
      <dgm:prSet/>
      <dgm:spPr/>
      <dgm:t>
        <a:bodyPr/>
        <a:lstStyle/>
        <a:p>
          <a:endParaRPr lang="en-US"/>
        </a:p>
      </dgm:t>
    </dgm:pt>
    <dgm:pt modelId="{496C50D4-FCD1-4CC1-B0A8-CD444A83ED87}" type="pres">
      <dgm:prSet presAssocID="{46BA0A1A-42F1-4B08-844F-F2AF9B9E7DB6}" presName="root" presStyleCnt="0">
        <dgm:presLayoutVars>
          <dgm:dir/>
          <dgm:resizeHandles val="exact"/>
        </dgm:presLayoutVars>
      </dgm:prSet>
      <dgm:spPr/>
    </dgm:pt>
    <dgm:pt modelId="{7404DA01-2102-4620-9762-8F7517D32BDB}" type="pres">
      <dgm:prSet presAssocID="{6658154A-51BB-4AD1-9E03-0B0D3AF93DE3}" presName="compNode" presStyleCnt="0"/>
      <dgm:spPr/>
    </dgm:pt>
    <dgm:pt modelId="{B2951392-B86A-4D34-859A-832E467F9BB6}" type="pres">
      <dgm:prSet presAssocID="{6658154A-51BB-4AD1-9E03-0B0D3AF93DE3}" presName="bgRect" presStyleLbl="bgShp" presStyleIdx="0" presStyleCnt="4"/>
      <dgm:spPr/>
    </dgm:pt>
    <dgm:pt modelId="{C8D39799-3D58-4C17-9AB4-B34D09C11E2B}" type="pres">
      <dgm:prSet presAssocID="{6658154A-51BB-4AD1-9E03-0B0D3AF93DE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A2CC11B9-1B74-4249-BE95-5EB495D0710F}" type="pres">
      <dgm:prSet presAssocID="{6658154A-51BB-4AD1-9E03-0B0D3AF93DE3}" presName="spaceRect" presStyleCnt="0"/>
      <dgm:spPr/>
    </dgm:pt>
    <dgm:pt modelId="{A81B42A6-3CED-45CF-ACEA-AB14E362DA8F}" type="pres">
      <dgm:prSet presAssocID="{6658154A-51BB-4AD1-9E03-0B0D3AF93DE3}" presName="parTx" presStyleLbl="revTx" presStyleIdx="0" presStyleCnt="4">
        <dgm:presLayoutVars>
          <dgm:chMax val="0"/>
          <dgm:chPref val="0"/>
        </dgm:presLayoutVars>
      </dgm:prSet>
      <dgm:spPr/>
    </dgm:pt>
    <dgm:pt modelId="{217820AA-8875-442A-A56E-D9CEC5BB4BB2}" type="pres">
      <dgm:prSet presAssocID="{904AEF13-DF01-4F92-8318-EDD48FC8FD7D}" presName="sibTrans" presStyleCnt="0"/>
      <dgm:spPr/>
    </dgm:pt>
    <dgm:pt modelId="{6E3D03DA-9761-4A2F-AE1A-02515D1229CC}" type="pres">
      <dgm:prSet presAssocID="{47C5EAD3-6941-4458-B027-02D6AC700D70}" presName="compNode" presStyleCnt="0"/>
      <dgm:spPr/>
    </dgm:pt>
    <dgm:pt modelId="{E00710A1-8440-4767-B3AA-2A8F995454E2}" type="pres">
      <dgm:prSet presAssocID="{47C5EAD3-6941-4458-B027-02D6AC700D70}" presName="bgRect" presStyleLbl="bgShp" presStyleIdx="1" presStyleCnt="4"/>
      <dgm:spPr/>
    </dgm:pt>
    <dgm:pt modelId="{01C18707-F037-473A-A532-00155057FC2D}" type="pres">
      <dgm:prSet presAssocID="{47C5EAD3-6941-4458-B027-02D6AC700D7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retón de manos"/>
        </a:ext>
      </dgm:extLst>
    </dgm:pt>
    <dgm:pt modelId="{0034D94D-3FA0-4FA3-9734-6B68F0AAB61A}" type="pres">
      <dgm:prSet presAssocID="{47C5EAD3-6941-4458-B027-02D6AC700D70}" presName="spaceRect" presStyleCnt="0"/>
      <dgm:spPr/>
    </dgm:pt>
    <dgm:pt modelId="{E5291567-2660-46DB-A81F-666014D06DA2}" type="pres">
      <dgm:prSet presAssocID="{47C5EAD3-6941-4458-B027-02D6AC700D70}" presName="parTx" presStyleLbl="revTx" presStyleIdx="1" presStyleCnt="4">
        <dgm:presLayoutVars>
          <dgm:chMax val="0"/>
          <dgm:chPref val="0"/>
        </dgm:presLayoutVars>
      </dgm:prSet>
      <dgm:spPr/>
    </dgm:pt>
    <dgm:pt modelId="{0E329F47-D90F-4045-AD61-BCD5A2D0B672}" type="pres">
      <dgm:prSet presAssocID="{A17F970B-F359-42CE-9975-C4AF609E44A0}" presName="sibTrans" presStyleCnt="0"/>
      <dgm:spPr/>
    </dgm:pt>
    <dgm:pt modelId="{CA8A0BF7-E96F-4B77-96EB-D258885FC63A}" type="pres">
      <dgm:prSet presAssocID="{1BCA0ACF-7CC0-4286-B7DA-9DFE30DA8300}" presName="compNode" presStyleCnt="0"/>
      <dgm:spPr/>
    </dgm:pt>
    <dgm:pt modelId="{3B5EA697-4A8E-4BDC-82A7-6FC9116ECA71}" type="pres">
      <dgm:prSet presAssocID="{1BCA0ACF-7CC0-4286-B7DA-9DFE30DA8300}" presName="bgRect" presStyleLbl="bgShp" presStyleIdx="2" presStyleCnt="4"/>
      <dgm:spPr/>
    </dgm:pt>
    <dgm:pt modelId="{71772D78-F2F9-4675-B36C-4CA43B9FAD8F}" type="pres">
      <dgm:prSet presAssocID="{1BCA0ACF-7CC0-4286-B7DA-9DFE30DA830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nero"/>
        </a:ext>
      </dgm:extLst>
    </dgm:pt>
    <dgm:pt modelId="{2E8A7229-7644-445D-BDA0-3CEF65D685F2}" type="pres">
      <dgm:prSet presAssocID="{1BCA0ACF-7CC0-4286-B7DA-9DFE30DA8300}" presName="spaceRect" presStyleCnt="0"/>
      <dgm:spPr/>
    </dgm:pt>
    <dgm:pt modelId="{510900C5-CB3A-464B-BB91-4A1B319D647C}" type="pres">
      <dgm:prSet presAssocID="{1BCA0ACF-7CC0-4286-B7DA-9DFE30DA8300}" presName="parTx" presStyleLbl="revTx" presStyleIdx="2" presStyleCnt="4">
        <dgm:presLayoutVars>
          <dgm:chMax val="0"/>
          <dgm:chPref val="0"/>
        </dgm:presLayoutVars>
      </dgm:prSet>
      <dgm:spPr/>
    </dgm:pt>
    <dgm:pt modelId="{8E3F983D-00A9-4E05-B896-066021C12CA4}" type="pres">
      <dgm:prSet presAssocID="{699E076C-01BC-4ED0-88F0-4F34AED208D7}" presName="sibTrans" presStyleCnt="0"/>
      <dgm:spPr/>
    </dgm:pt>
    <dgm:pt modelId="{831CC043-8E58-449B-8CFC-0B1AC578ECF7}" type="pres">
      <dgm:prSet presAssocID="{63C531F0-8408-47D4-8CAC-A43152C9127E}" presName="compNode" presStyleCnt="0"/>
      <dgm:spPr/>
    </dgm:pt>
    <dgm:pt modelId="{A229E4B7-34CB-4F9A-AF9A-D2081D5938FB}" type="pres">
      <dgm:prSet presAssocID="{63C531F0-8408-47D4-8CAC-A43152C9127E}" presName="bgRect" presStyleLbl="bgShp" presStyleIdx="3" presStyleCnt="4"/>
      <dgm:spPr/>
    </dgm:pt>
    <dgm:pt modelId="{BF765E7A-4C1B-4C77-9376-08D92085759D}" type="pres">
      <dgm:prSet presAssocID="{63C531F0-8408-47D4-8CAC-A43152C9127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1047ADF4-6D98-47C9-A4D8-7C67FA4B5417}" type="pres">
      <dgm:prSet presAssocID="{63C531F0-8408-47D4-8CAC-A43152C9127E}" presName="spaceRect" presStyleCnt="0"/>
      <dgm:spPr/>
    </dgm:pt>
    <dgm:pt modelId="{8324002D-9975-4904-BAEF-86C480EFC622}" type="pres">
      <dgm:prSet presAssocID="{63C531F0-8408-47D4-8CAC-A43152C9127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CF09A37-F206-4DFE-843F-F967ADDD255A}" type="presOf" srcId="{1BCA0ACF-7CC0-4286-B7DA-9DFE30DA8300}" destId="{510900C5-CB3A-464B-BB91-4A1B319D647C}" srcOrd="0" destOrd="0" presId="urn:microsoft.com/office/officeart/2018/2/layout/IconVerticalSolidList"/>
    <dgm:cxn modelId="{469CB56E-3994-4898-A250-A3833BFC737C}" type="presOf" srcId="{6658154A-51BB-4AD1-9E03-0B0D3AF93DE3}" destId="{A81B42A6-3CED-45CF-ACEA-AB14E362DA8F}" srcOrd="0" destOrd="0" presId="urn:microsoft.com/office/officeart/2018/2/layout/IconVerticalSolidList"/>
    <dgm:cxn modelId="{42BDB276-3FE0-4AB5-ABC4-9FABAB19053A}" srcId="{46BA0A1A-42F1-4B08-844F-F2AF9B9E7DB6}" destId="{1BCA0ACF-7CC0-4286-B7DA-9DFE30DA8300}" srcOrd="2" destOrd="0" parTransId="{EF7F42AD-DEEC-43BE-B64D-F80A24D0B89E}" sibTransId="{699E076C-01BC-4ED0-88F0-4F34AED208D7}"/>
    <dgm:cxn modelId="{DC3E6858-483D-4383-8617-C86B1B36EA8C}" type="presOf" srcId="{63C531F0-8408-47D4-8CAC-A43152C9127E}" destId="{8324002D-9975-4904-BAEF-86C480EFC622}" srcOrd="0" destOrd="0" presId="urn:microsoft.com/office/officeart/2018/2/layout/IconVerticalSolidList"/>
    <dgm:cxn modelId="{50DA3A81-44A1-4CE5-8354-FA29700F98B6}" type="presOf" srcId="{47C5EAD3-6941-4458-B027-02D6AC700D70}" destId="{E5291567-2660-46DB-A81F-666014D06DA2}" srcOrd="0" destOrd="0" presId="urn:microsoft.com/office/officeart/2018/2/layout/IconVerticalSolidList"/>
    <dgm:cxn modelId="{1B480CB0-851E-42C5-AD88-ACEBD0FF2D9F}" srcId="{46BA0A1A-42F1-4B08-844F-F2AF9B9E7DB6}" destId="{63C531F0-8408-47D4-8CAC-A43152C9127E}" srcOrd="3" destOrd="0" parTransId="{684E01F7-132A-42D0-9D00-33CC76DB3658}" sibTransId="{5F030408-F33A-432F-9F0F-637338FCA22C}"/>
    <dgm:cxn modelId="{00F5E9CB-280E-451A-B079-CF57E5FA55EB}" srcId="{46BA0A1A-42F1-4B08-844F-F2AF9B9E7DB6}" destId="{47C5EAD3-6941-4458-B027-02D6AC700D70}" srcOrd="1" destOrd="0" parTransId="{7FA88B60-EBF7-4C50-B746-44D3E84C0FF7}" sibTransId="{A17F970B-F359-42CE-9975-C4AF609E44A0}"/>
    <dgm:cxn modelId="{B6993ED8-6613-4484-BE17-AA682133DDB3}" type="presOf" srcId="{46BA0A1A-42F1-4B08-844F-F2AF9B9E7DB6}" destId="{496C50D4-FCD1-4CC1-B0A8-CD444A83ED87}" srcOrd="0" destOrd="0" presId="urn:microsoft.com/office/officeart/2018/2/layout/IconVerticalSolidList"/>
    <dgm:cxn modelId="{B2027FF0-64DB-4881-93DB-D67D92312014}" srcId="{46BA0A1A-42F1-4B08-844F-F2AF9B9E7DB6}" destId="{6658154A-51BB-4AD1-9E03-0B0D3AF93DE3}" srcOrd="0" destOrd="0" parTransId="{A185F03C-FF9E-4490-B7B0-6EEFA9C0C958}" sibTransId="{904AEF13-DF01-4F92-8318-EDD48FC8FD7D}"/>
    <dgm:cxn modelId="{382454E5-F5AA-477E-B1F8-7949959E2E3B}" type="presParOf" srcId="{496C50D4-FCD1-4CC1-B0A8-CD444A83ED87}" destId="{7404DA01-2102-4620-9762-8F7517D32BDB}" srcOrd="0" destOrd="0" presId="urn:microsoft.com/office/officeart/2018/2/layout/IconVerticalSolidList"/>
    <dgm:cxn modelId="{6B62CEE4-3DEB-4F4F-B0FB-AD4C6EE22A52}" type="presParOf" srcId="{7404DA01-2102-4620-9762-8F7517D32BDB}" destId="{B2951392-B86A-4D34-859A-832E467F9BB6}" srcOrd="0" destOrd="0" presId="urn:microsoft.com/office/officeart/2018/2/layout/IconVerticalSolidList"/>
    <dgm:cxn modelId="{84867CA5-BA7A-4251-83BF-7624DDD7F579}" type="presParOf" srcId="{7404DA01-2102-4620-9762-8F7517D32BDB}" destId="{C8D39799-3D58-4C17-9AB4-B34D09C11E2B}" srcOrd="1" destOrd="0" presId="urn:microsoft.com/office/officeart/2018/2/layout/IconVerticalSolidList"/>
    <dgm:cxn modelId="{B54B89CE-1EF1-497D-836A-013B43B8C32B}" type="presParOf" srcId="{7404DA01-2102-4620-9762-8F7517D32BDB}" destId="{A2CC11B9-1B74-4249-BE95-5EB495D0710F}" srcOrd="2" destOrd="0" presId="urn:microsoft.com/office/officeart/2018/2/layout/IconVerticalSolidList"/>
    <dgm:cxn modelId="{8B5385EC-1A75-410C-8BBE-66CE535731A8}" type="presParOf" srcId="{7404DA01-2102-4620-9762-8F7517D32BDB}" destId="{A81B42A6-3CED-45CF-ACEA-AB14E362DA8F}" srcOrd="3" destOrd="0" presId="urn:microsoft.com/office/officeart/2018/2/layout/IconVerticalSolidList"/>
    <dgm:cxn modelId="{AB7B7626-02B1-48EC-932F-4FD81C9F8BA5}" type="presParOf" srcId="{496C50D4-FCD1-4CC1-B0A8-CD444A83ED87}" destId="{217820AA-8875-442A-A56E-D9CEC5BB4BB2}" srcOrd="1" destOrd="0" presId="urn:microsoft.com/office/officeart/2018/2/layout/IconVerticalSolidList"/>
    <dgm:cxn modelId="{E9953071-7553-4ADD-8998-B7DCE9C29A69}" type="presParOf" srcId="{496C50D4-FCD1-4CC1-B0A8-CD444A83ED87}" destId="{6E3D03DA-9761-4A2F-AE1A-02515D1229CC}" srcOrd="2" destOrd="0" presId="urn:microsoft.com/office/officeart/2018/2/layout/IconVerticalSolidList"/>
    <dgm:cxn modelId="{D59D3268-F125-4F39-AA68-4DA2AD064207}" type="presParOf" srcId="{6E3D03DA-9761-4A2F-AE1A-02515D1229CC}" destId="{E00710A1-8440-4767-B3AA-2A8F995454E2}" srcOrd="0" destOrd="0" presId="urn:microsoft.com/office/officeart/2018/2/layout/IconVerticalSolidList"/>
    <dgm:cxn modelId="{6F3D3F4D-2B83-4F1E-AA7D-00301C6E7651}" type="presParOf" srcId="{6E3D03DA-9761-4A2F-AE1A-02515D1229CC}" destId="{01C18707-F037-473A-A532-00155057FC2D}" srcOrd="1" destOrd="0" presId="urn:microsoft.com/office/officeart/2018/2/layout/IconVerticalSolidList"/>
    <dgm:cxn modelId="{F33E832C-B4C9-4DCD-8AEB-C3818A64A1B2}" type="presParOf" srcId="{6E3D03DA-9761-4A2F-AE1A-02515D1229CC}" destId="{0034D94D-3FA0-4FA3-9734-6B68F0AAB61A}" srcOrd="2" destOrd="0" presId="urn:microsoft.com/office/officeart/2018/2/layout/IconVerticalSolidList"/>
    <dgm:cxn modelId="{EF118DE0-1BEA-4942-969F-577C74A2752A}" type="presParOf" srcId="{6E3D03DA-9761-4A2F-AE1A-02515D1229CC}" destId="{E5291567-2660-46DB-A81F-666014D06DA2}" srcOrd="3" destOrd="0" presId="urn:microsoft.com/office/officeart/2018/2/layout/IconVerticalSolidList"/>
    <dgm:cxn modelId="{38B16EE9-5FDA-45C0-8097-6E264EB8E8C8}" type="presParOf" srcId="{496C50D4-FCD1-4CC1-B0A8-CD444A83ED87}" destId="{0E329F47-D90F-4045-AD61-BCD5A2D0B672}" srcOrd="3" destOrd="0" presId="urn:microsoft.com/office/officeart/2018/2/layout/IconVerticalSolidList"/>
    <dgm:cxn modelId="{9259C3B5-C601-4CE6-9350-2580286A3C30}" type="presParOf" srcId="{496C50D4-FCD1-4CC1-B0A8-CD444A83ED87}" destId="{CA8A0BF7-E96F-4B77-96EB-D258885FC63A}" srcOrd="4" destOrd="0" presId="urn:microsoft.com/office/officeart/2018/2/layout/IconVerticalSolidList"/>
    <dgm:cxn modelId="{87BABBA8-C533-4C46-9705-ECF56F86BBE3}" type="presParOf" srcId="{CA8A0BF7-E96F-4B77-96EB-D258885FC63A}" destId="{3B5EA697-4A8E-4BDC-82A7-6FC9116ECA71}" srcOrd="0" destOrd="0" presId="urn:microsoft.com/office/officeart/2018/2/layout/IconVerticalSolidList"/>
    <dgm:cxn modelId="{16562215-59FE-47D1-B260-B26685B65FE1}" type="presParOf" srcId="{CA8A0BF7-E96F-4B77-96EB-D258885FC63A}" destId="{71772D78-F2F9-4675-B36C-4CA43B9FAD8F}" srcOrd="1" destOrd="0" presId="urn:microsoft.com/office/officeart/2018/2/layout/IconVerticalSolidList"/>
    <dgm:cxn modelId="{32F54400-539E-45BE-A46E-217AED42B4C8}" type="presParOf" srcId="{CA8A0BF7-E96F-4B77-96EB-D258885FC63A}" destId="{2E8A7229-7644-445D-BDA0-3CEF65D685F2}" srcOrd="2" destOrd="0" presId="urn:microsoft.com/office/officeart/2018/2/layout/IconVerticalSolidList"/>
    <dgm:cxn modelId="{1BC94E4D-2770-45D7-8019-A4CBE6AF8EE2}" type="presParOf" srcId="{CA8A0BF7-E96F-4B77-96EB-D258885FC63A}" destId="{510900C5-CB3A-464B-BB91-4A1B319D647C}" srcOrd="3" destOrd="0" presId="urn:microsoft.com/office/officeart/2018/2/layout/IconVerticalSolidList"/>
    <dgm:cxn modelId="{8A7E0AC5-F626-4B9F-85B9-7BBA18B58667}" type="presParOf" srcId="{496C50D4-FCD1-4CC1-B0A8-CD444A83ED87}" destId="{8E3F983D-00A9-4E05-B896-066021C12CA4}" srcOrd="5" destOrd="0" presId="urn:microsoft.com/office/officeart/2018/2/layout/IconVerticalSolidList"/>
    <dgm:cxn modelId="{CB8CCE28-1799-4912-BDFC-3760A5EC90BE}" type="presParOf" srcId="{496C50D4-FCD1-4CC1-B0A8-CD444A83ED87}" destId="{831CC043-8E58-449B-8CFC-0B1AC578ECF7}" srcOrd="6" destOrd="0" presId="urn:microsoft.com/office/officeart/2018/2/layout/IconVerticalSolidList"/>
    <dgm:cxn modelId="{C7E99AD6-14E1-4CA2-992E-7A322954CE6F}" type="presParOf" srcId="{831CC043-8E58-449B-8CFC-0B1AC578ECF7}" destId="{A229E4B7-34CB-4F9A-AF9A-D2081D5938FB}" srcOrd="0" destOrd="0" presId="urn:microsoft.com/office/officeart/2018/2/layout/IconVerticalSolidList"/>
    <dgm:cxn modelId="{7C1C6F48-A704-4A49-B187-CEEED5FE32F5}" type="presParOf" srcId="{831CC043-8E58-449B-8CFC-0B1AC578ECF7}" destId="{BF765E7A-4C1B-4C77-9376-08D92085759D}" srcOrd="1" destOrd="0" presId="urn:microsoft.com/office/officeart/2018/2/layout/IconVerticalSolidList"/>
    <dgm:cxn modelId="{802D8B80-78C8-4A00-960C-8FC4701F5CAA}" type="presParOf" srcId="{831CC043-8E58-449B-8CFC-0B1AC578ECF7}" destId="{1047ADF4-6D98-47C9-A4D8-7C67FA4B5417}" srcOrd="2" destOrd="0" presId="urn:microsoft.com/office/officeart/2018/2/layout/IconVerticalSolidList"/>
    <dgm:cxn modelId="{94E8F9B6-01CA-4A1D-903E-DC1F7AB9E167}" type="presParOf" srcId="{831CC043-8E58-449B-8CFC-0B1AC578ECF7}" destId="{8324002D-9975-4904-BAEF-86C480EFC62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55700AB-BD10-486A-9D16-1EBFCB171FD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012F454-A633-4A5A-983C-D58C95C54E17}">
      <dgm:prSet/>
      <dgm:spPr/>
      <dgm:t>
        <a:bodyPr/>
        <a:lstStyle/>
        <a:p>
          <a:r>
            <a:rPr lang="es-419" dirty="0"/>
            <a:t>Intermitencia y almacenamiento de energía.</a:t>
          </a:r>
          <a:endParaRPr lang="en-US" dirty="0"/>
        </a:p>
      </dgm:t>
    </dgm:pt>
    <dgm:pt modelId="{4A1C4DA0-4869-49D7-972F-00C98B1713AC}" type="parTrans" cxnId="{3E4F33AE-209A-4525-9C35-EBC5A94F388E}">
      <dgm:prSet/>
      <dgm:spPr/>
      <dgm:t>
        <a:bodyPr/>
        <a:lstStyle/>
        <a:p>
          <a:endParaRPr lang="en-US"/>
        </a:p>
      </dgm:t>
    </dgm:pt>
    <dgm:pt modelId="{C97B78F0-0576-4BD6-B4E8-F384E4D60896}" type="sibTrans" cxnId="{3E4F33AE-209A-4525-9C35-EBC5A94F388E}">
      <dgm:prSet/>
      <dgm:spPr/>
      <dgm:t>
        <a:bodyPr/>
        <a:lstStyle/>
        <a:p>
          <a:endParaRPr lang="en-US"/>
        </a:p>
      </dgm:t>
    </dgm:pt>
    <dgm:pt modelId="{440C4311-6D7A-4617-963D-4581400C02EE}">
      <dgm:prSet/>
      <dgm:spPr/>
      <dgm:t>
        <a:bodyPr/>
        <a:lstStyle/>
        <a:p>
          <a:r>
            <a:rPr lang="es-419" dirty="0"/>
            <a:t>Infraestructura y distribución.</a:t>
          </a:r>
          <a:endParaRPr lang="en-US" dirty="0"/>
        </a:p>
      </dgm:t>
    </dgm:pt>
    <dgm:pt modelId="{FA7E833C-6B84-447F-80EE-74E124F245F5}" type="parTrans" cxnId="{CA752989-77E8-4CD7-85ED-CF6A68788848}">
      <dgm:prSet/>
      <dgm:spPr/>
      <dgm:t>
        <a:bodyPr/>
        <a:lstStyle/>
        <a:p>
          <a:endParaRPr lang="en-US"/>
        </a:p>
      </dgm:t>
    </dgm:pt>
    <dgm:pt modelId="{7660DF03-9028-4DE0-A2DF-D7D251C849A5}" type="sibTrans" cxnId="{CA752989-77E8-4CD7-85ED-CF6A68788848}">
      <dgm:prSet/>
      <dgm:spPr/>
      <dgm:t>
        <a:bodyPr/>
        <a:lstStyle/>
        <a:p>
          <a:endParaRPr lang="en-US"/>
        </a:p>
      </dgm:t>
    </dgm:pt>
    <dgm:pt modelId="{91AC26D6-9DB5-4605-8B90-01093161D233}">
      <dgm:prSet/>
      <dgm:spPr/>
      <dgm:t>
        <a:bodyPr/>
        <a:lstStyle/>
        <a:p>
          <a:r>
            <a:rPr lang="es-419" dirty="0"/>
            <a:t>Costos iniciales y financiamiento en algunos países.</a:t>
          </a:r>
          <a:endParaRPr lang="en-US" dirty="0"/>
        </a:p>
      </dgm:t>
    </dgm:pt>
    <dgm:pt modelId="{D0F906A6-20AF-4BBA-A4FA-EC2C2BB7E0C5}" type="parTrans" cxnId="{23E60A19-70A0-4A0F-9507-D76D60953A4E}">
      <dgm:prSet/>
      <dgm:spPr/>
      <dgm:t>
        <a:bodyPr/>
        <a:lstStyle/>
        <a:p>
          <a:endParaRPr lang="en-US"/>
        </a:p>
      </dgm:t>
    </dgm:pt>
    <dgm:pt modelId="{4E6C343C-B976-4D89-9980-B76579C56335}" type="sibTrans" cxnId="{23E60A19-70A0-4A0F-9507-D76D60953A4E}">
      <dgm:prSet/>
      <dgm:spPr/>
      <dgm:t>
        <a:bodyPr/>
        <a:lstStyle/>
        <a:p>
          <a:endParaRPr lang="en-US"/>
        </a:p>
      </dgm:t>
    </dgm:pt>
    <dgm:pt modelId="{4199A916-58F6-4508-AEE5-FF83DBCD33C1}">
      <dgm:prSet/>
      <dgm:spPr/>
      <dgm:t>
        <a:bodyPr/>
        <a:lstStyle/>
        <a:p>
          <a:r>
            <a:rPr lang="es-419" dirty="0"/>
            <a:t>Barreras regulatorias y sociales.</a:t>
          </a:r>
          <a:endParaRPr lang="en-US" dirty="0"/>
        </a:p>
      </dgm:t>
    </dgm:pt>
    <dgm:pt modelId="{273EA286-D602-4536-942C-D31AE811FD43}" type="parTrans" cxnId="{80CA36C1-D80D-4C5D-A9E0-5B8E25E3CBD2}">
      <dgm:prSet/>
      <dgm:spPr/>
      <dgm:t>
        <a:bodyPr/>
        <a:lstStyle/>
        <a:p>
          <a:endParaRPr lang="en-US"/>
        </a:p>
      </dgm:t>
    </dgm:pt>
    <dgm:pt modelId="{BC72178D-D184-41E4-95C5-0B3ED6A6D3A2}" type="sibTrans" cxnId="{80CA36C1-D80D-4C5D-A9E0-5B8E25E3CBD2}">
      <dgm:prSet/>
      <dgm:spPr/>
      <dgm:t>
        <a:bodyPr/>
        <a:lstStyle/>
        <a:p>
          <a:endParaRPr lang="en-US"/>
        </a:p>
      </dgm:t>
    </dgm:pt>
    <dgm:pt modelId="{95235775-2E13-4B40-BC5F-D959315BADAA}" type="pres">
      <dgm:prSet presAssocID="{755700AB-BD10-486A-9D16-1EBFCB171FD1}" presName="root" presStyleCnt="0">
        <dgm:presLayoutVars>
          <dgm:dir/>
          <dgm:resizeHandles val="exact"/>
        </dgm:presLayoutVars>
      </dgm:prSet>
      <dgm:spPr/>
    </dgm:pt>
    <dgm:pt modelId="{7755583B-8BDF-4285-B2C2-3B722952AEA2}" type="pres">
      <dgm:prSet presAssocID="{6012F454-A633-4A5A-983C-D58C95C54E17}" presName="compNode" presStyleCnt="0"/>
      <dgm:spPr/>
    </dgm:pt>
    <dgm:pt modelId="{DCE1B62F-BD33-4F34-A862-310AED0BC849}" type="pres">
      <dgm:prSet presAssocID="{6012F454-A633-4A5A-983C-D58C95C54E17}" presName="bgRect" presStyleLbl="bgShp" presStyleIdx="0" presStyleCnt="4"/>
      <dgm:spPr/>
    </dgm:pt>
    <dgm:pt modelId="{86BD2AB4-20CD-40F5-8B55-31028222BCF4}" type="pres">
      <dgm:prSet presAssocID="{6012F454-A633-4A5A-983C-D58C95C54E1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"/>
        </a:ext>
      </dgm:extLst>
    </dgm:pt>
    <dgm:pt modelId="{0892F7C2-7AD2-461C-A7EE-C6FBB600B98F}" type="pres">
      <dgm:prSet presAssocID="{6012F454-A633-4A5A-983C-D58C95C54E17}" presName="spaceRect" presStyleCnt="0"/>
      <dgm:spPr/>
    </dgm:pt>
    <dgm:pt modelId="{76448253-525F-4EE5-94B4-64229EA03487}" type="pres">
      <dgm:prSet presAssocID="{6012F454-A633-4A5A-983C-D58C95C54E17}" presName="parTx" presStyleLbl="revTx" presStyleIdx="0" presStyleCnt="4">
        <dgm:presLayoutVars>
          <dgm:chMax val="0"/>
          <dgm:chPref val="0"/>
        </dgm:presLayoutVars>
      </dgm:prSet>
      <dgm:spPr/>
    </dgm:pt>
    <dgm:pt modelId="{EF194298-D05D-4577-8C4A-75A9F2B96A82}" type="pres">
      <dgm:prSet presAssocID="{C97B78F0-0576-4BD6-B4E8-F384E4D60896}" presName="sibTrans" presStyleCnt="0"/>
      <dgm:spPr/>
    </dgm:pt>
    <dgm:pt modelId="{66ABC58F-F5FA-4B88-8553-38C71D1416DD}" type="pres">
      <dgm:prSet presAssocID="{440C4311-6D7A-4617-963D-4581400C02EE}" presName="compNode" presStyleCnt="0"/>
      <dgm:spPr/>
    </dgm:pt>
    <dgm:pt modelId="{774A48DF-2174-4F97-8585-F948E740545C}" type="pres">
      <dgm:prSet presAssocID="{440C4311-6D7A-4617-963D-4581400C02EE}" presName="bgRect" presStyleLbl="bgShp" presStyleIdx="1" presStyleCnt="4"/>
      <dgm:spPr/>
    </dgm:pt>
    <dgm:pt modelId="{8B36AC39-BF04-4022-BEFF-5F4FC2E301DA}" type="pres">
      <dgm:prSet presAssocID="{440C4311-6D7A-4617-963D-4581400C02E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udad"/>
        </a:ext>
      </dgm:extLst>
    </dgm:pt>
    <dgm:pt modelId="{4C68EB14-A88F-47B8-9DE3-250AEDBE2AB5}" type="pres">
      <dgm:prSet presAssocID="{440C4311-6D7A-4617-963D-4581400C02EE}" presName="spaceRect" presStyleCnt="0"/>
      <dgm:spPr/>
    </dgm:pt>
    <dgm:pt modelId="{BF23DCF2-1B0E-458C-824F-0E3F1EE807B6}" type="pres">
      <dgm:prSet presAssocID="{440C4311-6D7A-4617-963D-4581400C02EE}" presName="parTx" presStyleLbl="revTx" presStyleIdx="1" presStyleCnt="4">
        <dgm:presLayoutVars>
          <dgm:chMax val="0"/>
          <dgm:chPref val="0"/>
        </dgm:presLayoutVars>
      </dgm:prSet>
      <dgm:spPr/>
    </dgm:pt>
    <dgm:pt modelId="{BE9AE6BD-4D07-4F4B-A4DC-6EFB9C902699}" type="pres">
      <dgm:prSet presAssocID="{7660DF03-9028-4DE0-A2DF-D7D251C849A5}" presName="sibTrans" presStyleCnt="0"/>
      <dgm:spPr/>
    </dgm:pt>
    <dgm:pt modelId="{976F3AE1-C573-4A3C-B153-B9E0D0985E6B}" type="pres">
      <dgm:prSet presAssocID="{91AC26D6-9DB5-4605-8B90-01093161D233}" presName="compNode" presStyleCnt="0"/>
      <dgm:spPr/>
    </dgm:pt>
    <dgm:pt modelId="{AB6C26B2-4B98-4326-A61D-189F472E3781}" type="pres">
      <dgm:prSet presAssocID="{91AC26D6-9DB5-4605-8B90-01093161D233}" presName="bgRect" presStyleLbl="bgShp" presStyleIdx="2" presStyleCnt="4"/>
      <dgm:spPr/>
    </dgm:pt>
    <dgm:pt modelId="{1D6E658D-106F-4017-B881-A556E10D93A9}" type="pres">
      <dgm:prSet presAssocID="{91AC26D6-9DB5-4605-8B90-01093161D23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das"/>
        </a:ext>
      </dgm:extLst>
    </dgm:pt>
    <dgm:pt modelId="{E4688306-62D5-4C0E-B2A6-ED86521E1414}" type="pres">
      <dgm:prSet presAssocID="{91AC26D6-9DB5-4605-8B90-01093161D233}" presName="spaceRect" presStyleCnt="0"/>
      <dgm:spPr/>
    </dgm:pt>
    <dgm:pt modelId="{F5E97FCE-C829-4FF5-949E-3F4BDBD04B2A}" type="pres">
      <dgm:prSet presAssocID="{91AC26D6-9DB5-4605-8B90-01093161D233}" presName="parTx" presStyleLbl="revTx" presStyleIdx="2" presStyleCnt="4">
        <dgm:presLayoutVars>
          <dgm:chMax val="0"/>
          <dgm:chPref val="0"/>
        </dgm:presLayoutVars>
      </dgm:prSet>
      <dgm:spPr/>
    </dgm:pt>
    <dgm:pt modelId="{67D6D35C-7E71-40B3-8868-90CF82D39987}" type="pres">
      <dgm:prSet presAssocID="{4E6C343C-B976-4D89-9980-B76579C56335}" presName="sibTrans" presStyleCnt="0"/>
      <dgm:spPr/>
    </dgm:pt>
    <dgm:pt modelId="{0595268B-AC77-469F-83B1-E938A2F0CD76}" type="pres">
      <dgm:prSet presAssocID="{4199A916-58F6-4508-AEE5-FF83DBCD33C1}" presName="compNode" presStyleCnt="0"/>
      <dgm:spPr/>
    </dgm:pt>
    <dgm:pt modelId="{D30FB22E-2CD3-4C33-B1C8-D564B14BE4C3}" type="pres">
      <dgm:prSet presAssocID="{4199A916-58F6-4508-AEE5-FF83DBCD33C1}" presName="bgRect" presStyleLbl="bgShp" presStyleIdx="3" presStyleCnt="4"/>
      <dgm:spPr/>
    </dgm:pt>
    <dgm:pt modelId="{1B48366F-8422-417B-BAC6-A97108D3ADE9}" type="pres">
      <dgm:prSet presAssocID="{4199A916-58F6-4508-AEE5-FF83DBCD33C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upo"/>
        </a:ext>
      </dgm:extLst>
    </dgm:pt>
    <dgm:pt modelId="{1743CC88-E50B-446B-B0C8-4F1AC50BD078}" type="pres">
      <dgm:prSet presAssocID="{4199A916-58F6-4508-AEE5-FF83DBCD33C1}" presName="spaceRect" presStyleCnt="0"/>
      <dgm:spPr/>
    </dgm:pt>
    <dgm:pt modelId="{DFEB760D-4719-48EF-AF3C-EE4E8967A2C1}" type="pres">
      <dgm:prSet presAssocID="{4199A916-58F6-4508-AEE5-FF83DBCD33C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EC0D40C-F5E6-49BE-B7F2-CE1C6672530E}" type="presOf" srcId="{91AC26D6-9DB5-4605-8B90-01093161D233}" destId="{F5E97FCE-C829-4FF5-949E-3F4BDBD04B2A}" srcOrd="0" destOrd="0" presId="urn:microsoft.com/office/officeart/2018/2/layout/IconVerticalSolidList"/>
    <dgm:cxn modelId="{A51A6017-5188-4B22-81CF-A279FA194E65}" type="presOf" srcId="{6012F454-A633-4A5A-983C-D58C95C54E17}" destId="{76448253-525F-4EE5-94B4-64229EA03487}" srcOrd="0" destOrd="0" presId="urn:microsoft.com/office/officeart/2018/2/layout/IconVerticalSolidList"/>
    <dgm:cxn modelId="{5AB8CC18-CC3F-4CFB-84E2-4AFEB3703750}" type="presOf" srcId="{4199A916-58F6-4508-AEE5-FF83DBCD33C1}" destId="{DFEB760D-4719-48EF-AF3C-EE4E8967A2C1}" srcOrd="0" destOrd="0" presId="urn:microsoft.com/office/officeart/2018/2/layout/IconVerticalSolidList"/>
    <dgm:cxn modelId="{23E60A19-70A0-4A0F-9507-D76D60953A4E}" srcId="{755700AB-BD10-486A-9D16-1EBFCB171FD1}" destId="{91AC26D6-9DB5-4605-8B90-01093161D233}" srcOrd="2" destOrd="0" parTransId="{D0F906A6-20AF-4BBA-A4FA-EC2C2BB7E0C5}" sibTransId="{4E6C343C-B976-4D89-9980-B76579C56335}"/>
    <dgm:cxn modelId="{FD67C56D-E05F-43DF-8E27-A1E63A0F4E3D}" type="presOf" srcId="{755700AB-BD10-486A-9D16-1EBFCB171FD1}" destId="{95235775-2E13-4B40-BC5F-D959315BADAA}" srcOrd="0" destOrd="0" presId="urn:microsoft.com/office/officeart/2018/2/layout/IconVerticalSolidList"/>
    <dgm:cxn modelId="{CA752989-77E8-4CD7-85ED-CF6A68788848}" srcId="{755700AB-BD10-486A-9D16-1EBFCB171FD1}" destId="{440C4311-6D7A-4617-963D-4581400C02EE}" srcOrd="1" destOrd="0" parTransId="{FA7E833C-6B84-447F-80EE-74E124F245F5}" sibTransId="{7660DF03-9028-4DE0-A2DF-D7D251C849A5}"/>
    <dgm:cxn modelId="{738D00A4-F841-4F0A-84C1-343DCE180921}" type="presOf" srcId="{440C4311-6D7A-4617-963D-4581400C02EE}" destId="{BF23DCF2-1B0E-458C-824F-0E3F1EE807B6}" srcOrd="0" destOrd="0" presId="urn:microsoft.com/office/officeart/2018/2/layout/IconVerticalSolidList"/>
    <dgm:cxn modelId="{3E4F33AE-209A-4525-9C35-EBC5A94F388E}" srcId="{755700AB-BD10-486A-9D16-1EBFCB171FD1}" destId="{6012F454-A633-4A5A-983C-D58C95C54E17}" srcOrd="0" destOrd="0" parTransId="{4A1C4DA0-4869-49D7-972F-00C98B1713AC}" sibTransId="{C97B78F0-0576-4BD6-B4E8-F384E4D60896}"/>
    <dgm:cxn modelId="{80CA36C1-D80D-4C5D-A9E0-5B8E25E3CBD2}" srcId="{755700AB-BD10-486A-9D16-1EBFCB171FD1}" destId="{4199A916-58F6-4508-AEE5-FF83DBCD33C1}" srcOrd="3" destOrd="0" parTransId="{273EA286-D602-4536-942C-D31AE811FD43}" sibTransId="{BC72178D-D184-41E4-95C5-0B3ED6A6D3A2}"/>
    <dgm:cxn modelId="{CBA6AEBF-131B-4086-9411-7E5F7FC048EA}" type="presParOf" srcId="{95235775-2E13-4B40-BC5F-D959315BADAA}" destId="{7755583B-8BDF-4285-B2C2-3B722952AEA2}" srcOrd="0" destOrd="0" presId="urn:microsoft.com/office/officeart/2018/2/layout/IconVerticalSolidList"/>
    <dgm:cxn modelId="{C5760724-7ED2-4304-BAA3-D8B7AE7F399F}" type="presParOf" srcId="{7755583B-8BDF-4285-B2C2-3B722952AEA2}" destId="{DCE1B62F-BD33-4F34-A862-310AED0BC849}" srcOrd="0" destOrd="0" presId="urn:microsoft.com/office/officeart/2018/2/layout/IconVerticalSolidList"/>
    <dgm:cxn modelId="{302B566E-D84A-48A7-A49A-60B6CA3ADB80}" type="presParOf" srcId="{7755583B-8BDF-4285-B2C2-3B722952AEA2}" destId="{86BD2AB4-20CD-40F5-8B55-31028222BCF4}" srcOrd="1" destOrd="0" presId="urn:microsoft.com/office/officeart/2018/2/layout/IconVerticalSolidList"/>
    <dgm:cxn modelId="{98B686CD-DF53-46C1-B949-BA99C03C193F}" type="presParOf" srcId="{7755583B-8BDF-4285-B2C2-3B722952AEA2}" destId="{0892F7C2-7AD2-461C-A7EE-C6FBB600B98F}" srcOrd="2" destOrd="0" presId="urn:microsoft.com/office/officeart/2018/2/layout/IconVerticalSolidList"/>
    <dgm:cxn modelId="{4A6CF9E1-4381-4E81-AFF6-3276976A1D68}" type="presParOf" srcId="{7755583B-8BDF-4285-B2C2-3B722952AEA2}" destId="{76448253-525F-4EE5-94B4-64229EA03487}" srcOrd="3" destOrd="0" presId="urn:microsoft.com/office/officeart/2018/2/layout/IconVerticalSolidList"/>
    <dgm:cxn modelId="{A843A32A-593F-46AF-9123-7B309495D0B6}" type="presParOf" srcId="{95235775-2E13-4B40-BC5F-D959315BADAA}" destId="{EF194298-D05D-4577-8C4A-75A9F2B96A82}" srcOrd="1" destOrd="0" presId="urn:microsoft.com/office/officeart/2018/2/layout/IconVerticalSolidList"/>
    <dgm:cxn modelId="{EDA32FF0-1362-4F56-A0BB-67A9A981DF42}" type="presParOf" srcId="{95235775-2E13-4B40-BC5F-D959315BADAA}" destId="{66ABC58F-F5FA-4B88-8553-38C71D1416DD}" srcOrd="2" destOrd="0" presId="urn:microsoft.com/office/officeart/2018/2/layout/IconVerticalSolidList"/>
    <dgm:cxn modelId="{57FE9F50-9F61-4924-A535-8454E5340199}" type="presParOf" srcId="{66ABC58F-F5FA-4B88-8553-38C71D1416DD}" destId="{774A48DF-2174-4F97-8585-F948E740545C}" srcOrd="0" destOrd="0" presId="urn:microsoft.com/office/officeart/2018/2/layout/IconVerticalSolidList"/>
    <dgm:cxn modelId="{71E3A595-05BD-413E-80FF-196D50E13D16}" type="presParOf" srcId="{66ABC58F-F5FA-4B88-8553-38C71D1416DD}" destId="{8B36AC39-BF04-4022-BEFF-5F4FC2E301DA}" srcOrd="1" destOrd="0" presId="urn:microsoft.com/office/officeart/2018/2/layout/IconVerticalSolidList"/>
    <dgm:cxn modelId="{0845E148-53E8-4E0E-8B25-ADF570CB2A14}" type="presParOf" srcId="{66ABC58F-F5FA-4B88-8553-38C71D1416DD}" destId="{4C68EB14-A88F-47B8-9DE3-250AEDBE2AB5}" srcOrd="2" destOrd="0" presId="urn:microsoft.com/office/officeart/2018/2/layout/IconVerticalSolidList"/>
    <dgm:cxn modelId="{AD1B19DA-48EA-4995-ACA4-ADCEB5499A25}" type="presParOf" srcId="{66ABC58F-F5FA-4B88-8553-38C71D1416DD}" destId="{BF23DCF2-1B0E-458C-824F-0E3F1EE807B6}" srcOrd="3" destOrd="0" presId="urn:microsoft.com/office/officeart/2018/2/layout/IconVerticalSolidList"/>
    <dgm:cxn modelId="{7E5A0DBE-19E3-48A6-AA71-45BD29F81BCA}" type="presParOf" srcId="{95235775-2E13-4B40-BC5F-D959315BADAA}" destId="{BE9AE6BD-4D07-4F4B-A4DC-6EFB9C902699}" srcOrd="3" destOrd="0" presId="urn:microsoft.com/office/officeart/2018/2/layout/IconVerticalSolidList"/>
    <dgm:cxn modelId="{F0C8732D-6751-4CB1-AB3C-FE1B3D581615}" type="presParOf" srcId="{95235775-2E13-4B40-BC5F-D959315BADAA}" destId="{976F3AE1-C573-4A3C-B153-B9E0D0985E6B}" srcOrd="4" destOrd="0" presId="urn:microsoft.com/office/officeart/2018/2/layout/IconVerticalSolidList"/>
    <dgm:cxn modelId="{17FB7788-4C71-4B39-ACA7-D2DC407D4D80}" type="presParOf" srcId="{976F3AE1-C573-4A3C-B153-B9E0D0985E6B}" destId="{AB6C26B2-4B98-4326-A61D-189F472E3781}" srcOrd="0" destOrd="0" presId="urn:microsoft.com/office/officeart/2018/2/layout/IconVerticalSolidList"/>
    <dgm:cxn modelId="{9855F9A4-5CC5-4602-BCBD-6D0A52043232}" type="presParOf" srcId="{976F3AE1-C573-4A3C-B153-B9E0D0985E6B}" destId="{1D6E658D-106F-4017-B881-A556E10D93A9}" srcOrd="1" destOrd="0" presId="urn:microsoft.com/office/officeart/2018/2/layout/IconVerticalSolidList"/>
    <dgm:cxn modelId="{96E74C0D-063F-4ED2-A23F-038AA07F7111}" type="presParOf" srcId="{976F3AE1-C573-4A3C-B153-B9E0D0985E6B}" destId="{E4688306-62D5-4C0E-B2A6-ED86521E1414}" srcOrd="2" destOrd="0" presId="urn:microsoft.com/office/officeart/2018/2/layout/IconVerticalSolidList"/>
    <dgm:cxn modelId="{EFB1A969-7989-407B-8A1E-113D73BB43B1}" type="presParOf" srcId="{976F3AE1-C573-4A3C-B153-B9E0D0985E6B}" destId="{F5E97FCE-C829-4FF5-949E-3F4BDBD04B2A}" srcOrd="3" destOrd="0" presId="urn:microsoft.com/office/officeart/2018/2/layout/IconVerticalSolidList"/>
    <dgm:cxn modelId="{C2E518D6-7797-46A4-9DB8-936F7A2C4716}" type="presParOf" srcId="{95235775-2E13-4B40-BC5F-D959315BADAA}" destId="{67D6D35C-7E71-40B3-8868-90CF82D39987}" srcOrd="5" destOrd="0" presId="urn:microsoft.com/office/officeart/2018/2/layout/IconVerticalSolidList"/>
    <dgm:cxn modelId="{B4667E13-10AB-4417-A84E-F9620BD9EDEF}" type="presParOf" srcId="{95235775-2E13-4B40-BC5F-D959315BADAA}" destId="{0595268B-AC77-469F-83B1-E938A2F0CD76}" srcOrd="6" destOrd="0" presId="urn:microsoft.com/office/officeart/2018/2/layout/IconVerticalSolidList"/>
    <dgm:cxn modelId="{84EC75AA-D023-48D0-910F-54CD6A7617E6}" type="presParOf" srcId="{0595268B-AC77-469F-83B1-E938A2F0CD76}" destId="{D30FB22E-2CD3-4C33-B1C8-D564B14BE4C3}" srcOrd="0" destOrd="0" presId="urn:microsoft.com/office/officeart/2018/2/layout/IconVerticalSolidList"/>
    <dgm:cxn modelId="{79492A02-FFC3-4085-809C-D955D05DAC12}" type="presParOf" srcId="{0595268B-AC77-469F-83B1-E938A2F0CD76}" destId="{1B48366F-8422-417B-BAC6-A97108D3ADE9}" srcOrd="1" destOrd="0" presId="urn:microsoft.com/office/officeart/2018/2/layout/IconVerticalSolidList"/>
    <dgm:cxn modelId="{E6C58E31-606F-4559-AE9B-B77A1B2DD8AD}" type="presParOf" srcId="{0595268B-AC77-469F-83B1-E938A2F0CD76}" destId="{1743CC88-E50B-446B-B0C8-4F1AC50BD078}" srcOrd="2" destOrd="0" presId="urn:microsoft.com/office/officeart/2018/2/layout/IconVerticalSolidList"/>
    <dgm:cxn modelId="{D50C8FD0-2A9D-4C96-A6E4-BA420CF1A3E6}" type="presParOf" srcId="{0595268B-AC77-469F-83B1-E938A2F0CD76}" destId="{DFEB760D-4719-48EF-AF3C-EE4E8967A2C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5E107A-7191-4D04-838A-C94AEED1A976}">
      <dsp:nvSpPr>
        <dsp:cNvPr id="0" name=""/>
        <dsp:cNvSpPr/>
      </dsp:nvSpPr>
      <dsp:spPr>
        <a:xfrm>
          <a:off x="931" y="136594"/>
          <a:ext cx="3271038" cy="20771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D2150E-7BA5-4952-9602-73FE809BF3A9}">
      <dsp:nvSpPr>
        <dsp:cNvPr id="0" name=""/>
        <dsp:cNvSpPr/>
      </dsp:nvSpPr>
      <dsp:spPr>
        <a:xfrm>
          <a:off x="364380" y="481870"/>
          <a:ext cx="3271038" cy="20771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b="0" i="0" kern="1200" dirty="0"/>
            <a:t>En 2023, el 81% del consumo energético global aún provino de combustibles fósiles.</a:t>
          </a:r>
          <a:endParaRPr lang="en-US" sz="2500" kern="1200" dirty="0"/>
        </a:p>
      </dsp:txBody>
      <dsp:txXfrm>
        <a:off x="425216" y="542706"/>
        <a:ext cx="3149366" cy="1955437"/>
      </dsp:txXfrm>
    </dsp:sp>
    <dsp:sp modelId="{244E7AEF-E6A2-4969-B266-55614356C68E}">
      <dsp:nvSpPr>
        <dsp:cNvPr id="0" name=""/>
        <dsp:cNvSpPr/>
      </dsp:nvSpPr>
      <dsp:spPr>
        <a:xfrm>
          <a:off x="3998868" y="136594"/>
          <a:ext cx="3271038" cy="20771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D28DB9-E013-4995-AC90-8439D371BFCC}">
      <dsp:nvSpPr>
        <dsp:cNvPr id="0" name=""/>
        <dsp:cNvSpPr/>
      </dsp:nvSpPr>
      <dsp:spPr>
        <a:xfrm>
          <a:off x="4362317" y="481870"/>
          <a:ext cx="3271038" cy="20771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b="0" i="0" kern="1200" dirty="0"/>
            <a:t>En Colombia, a pesar al alto potencial renovable, el 93% de la matriz energética sigue basada en fósiles.</a:t>
          </a:r>
          <a:endParaRPr lang="en-US" sz="2500" kern="1200" dirty="0"/>
        </a:p>
      </dsp:txBody>
      <dsp:txXfrm>
        <a:off x="4423153" y="542706"/>
        <a:ext cx="3149366" cy="19554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7F6225-0C30-4CEA-9EF0-31BBB343E4EC}">
      <dsp:nvSpPr>
        <dsp:cNvPr id="0" name=""/>
        <dsp:cNvSpPr/>
      </dsp:nvSpPr>
      <dsp:spPr>
        <a:xfrm>
          <a:off x="0" y="0"/>
          <a:ext cx="4691063" cy="115875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9A4869-20FD-4171-B9FE-DBAE7B067700}">
      <dsp:nvSpPr>
        <dsp:cNvPr id="0" name=""/>
        <dsp:cNvSpPr/>
      </dsp:nvSpPr>
      <dsp:spPr>
        <a:xfrm>
          <a:off x="350524" y="261216"/>
          <a:ext cx="637317" cy="6373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8C2062-FF70-4BBA-AEAE-C8626B9130B4}">
      <dsp:nvSpPr>
        <dsp:cNvPr id="0" name=""/>
        <dsp:cNvSpPr/>
      </dsp:nvSpPr>
      <dsp:spPr>
        <a:xfrm>
          <a:off x="1338367" y="495"/>
          <a:ext cx="3352695" cy="1158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35" tIns="122635" rIns="122635" bIns="122635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000" kern="1200" dirty="0"/>
            <a:t>Tipos principales: solar, eólica, hidroeléctrica, bioenergía y geotermia.</a:t>
          </a:r>
          <a:endParaRPr lang="en-US" sz="2000" kern="1200" dirty="0"/>
        </a:p>
      </dsp:txBody>
      <dsp:txXfrm>
        <a:off x="1338367" y="495"/>
        <a:ext cx="3352695" cy="1158759"/>
      </dsp:txXfrm>
    </dsp:sp>
    <dsp:sp modelId="{0F6B94F8-C1C7-4906-B734-CBB8AAD33B3F}">
      <dsp:nvSpPr>
        <dsp:cNvPr id="0" name=""/>
        <dsp:cNvSpPr/>
      </dsp:nvSpPr>
      <dsp:spPr>
        <a:xfrm>
          <a:off x="0" y="1448944"/>
          <a:ext cx="4691063" cy="115875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E5A901-763D-41BE-A4FF-6FEC7634D15D}">
      <dsp:nvSpPr>
        <dsp:cNvPr id="0" name=""/>
        <dsp:cNvSpPr/>
      </dsp:nvSpPr>
      <dsp:spPr>
        <a:xfrm>
          <a:off x="350524" y="1709665"/>
          <a:ext cx="637317" cy="6373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3A06A1-C7E2-4EF7-92E2-E58A3BA5F9E9}">
      <dsp:nvSpPr>
        <dsp:cNvPr id="0" name=""/>
        <dsp:cNvSpPr/>
      </dsp:nvSpPr>
      <dsp:spPr>
        <a:xfrm>
          <a:off x="1338367" y="1448944"/>
          <a:ext cx="3352695" cy="1158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35" tIns="122635" rIns="122635" bIns="12263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000" kern="1200" dirty="0"/>
            <a:t>Países líderes en implementación.</a:t>
          </a:r>
          <a:endParaRPr lang="en-US" sz="2000" kern="1200" dirty="0"/>
        </a:p>
      </dsp:txBody>
      <dsp:txXfrm>
        <a:off x="1338367" y="1448944"/>
        <a:ext cx="3352695" cy="1158759"/>
      </dsp:txXfrm>
    </dsp:sp>
    <dsp:sp modelId="{DEEB7D2B-521B-4B8B-8137-2DDFC2EC36FD}">
      <dsp:nvSpPr>
        <dsp:cNvPr id="0" name=""/>
        <dsp:cNvSpPr/>
      </dsp:nvSpPr>
      <dsp:spPr>
        <a:xfrm>
          <a:off x="0" y="2897394"/>
          <a:ext cx="4691063" cy="115875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548F7F-B2C5-49BB-9EDF-8BE825423A30}">
      <dsp:nvSpPr>
        <dsp:cNvPr id="0" name=""/>
        <dsp:cNvSpPr/>
      </dsp:nvSpPr>
      <dsp:spPr>
        <a:xfrm>
          <a:off x="350524" y="3158115"/>
          <a:ext cx="637317" cy="6373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EBC2A-B6DD-4482-9477-78978B86D267}">
      <dsp:nvSpPr>
        <dsp:cNvPr id="0" name=""/>
        <dsp:cNvSpPr/>
      </dsp:nvSpPr>
      <dsp:spPr>
        <a:xfrm>
          <a:off x="1338367" y="2897394"/>
          <a:ext cx="3352695" cy="1158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35" tIns="122635" rIns="122635" bIns="12263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200" kern="1200" dirty="0"/>
            <a:t>Inversiones en energías renovables (</a:t>
          </a:r>
          <a:r>
            <a:rPr lang="es-419" sz="2000" kern="1200" dirty="0"/>
            <a:t>estadísticas</a:t>
          </a:r>
          <a:r>
            <a:rPr lang="es-419" sz="2200" kern="1200" dirty="0"/>
            <a:t> recientes).</a:t>
          </a:r>
          <a:endParaRPr lang="en-US" sz="2200" kern="1200" dirty="0"/>
        </a:p>
      </dsp:txBody>
      <dsp:txXfrm>
        <a:off x="1338367" y="2897394"/>
        <a:ext cx="3352695" cy="11587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51392-B86A-4D34-859A-832E467F9BB6}">
      <dsp:nvSpPr>
        <dsp:cNvPr id="0" name=""/>
        <dsp:cNvSpPr/>
      </dsp:nvSpPr>
      <dsp:spPr>
        <a:xfrm>
          <a:off x="0" y="1683"/>
          <a:ext cx="4691063" cy="8533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D39799-3D58-4C17-9AB4-B34D09C11E2B}">
      <dsp:nvSpPr>
        <dsp:cNvPr id="0" name=""/>
        <dsp:cNvSpPr/>
      </dsp:nvSpPr>
      <dsp:spPr>
        <a:xfrm>
          <a:off x="258130" y="193681"/>
          <a:ext cx="469327" cy="4693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1B42A6-3CED-45CF-ACEA-AB14E362DA8F}">
      <dsp:nvSpPr>
        <dsp:cNvPr id="0" name=""/>
        <dsp:cNvSpPr/>
      </dsp:nvSpPr>
      <dsp:spPr>
        <a:xfrm>
          <a:off x="985587" y="1683"/>
          <a:ext cx="3705475" cy="853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310" tIns="90310" rIns="90310" bIns="9031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600" kern="1200" dirty="0"/>
            <a:t>Mejoras tecnológicas y reducción de costos.</a:t>
          </a:r>
          <a:endParaRPr lang="en-US" sz="1600" kern="1200" dirty="0"/>
        </a:p>
      </dsp:txBody>
      <dsp:txXfrm>
        <a:off x="985587" y="1683"/>
        <a:ext cx="3705475" cy="853322"/>
      </dsp:txXfrm>
    </dsp:sp>
    <dsp:sp modelId="{E00710A1-8440-4767-B3AA-2A8F995454E2}">
      <dsp:nvSpPr>
        <dsp:cNvPr id="0" name=""/>
        <dsp:cNvSpPr/>
      </dsp:nvSpPr>
      <dsp:spPr>
        <a:xfrm>
          <a:off x="0" y="1068336"/>
          <a:ext cx="4691063" cy="85332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C18707-F037-473A-A532-00155057FC2D}">
      <dsp:nvSpPr>
        <dsp:cNvPr id="0" name=""/>
        <dsp:cNvSpPr/>
      </dsp:nvSpPr>
      <dsp:spPr>
        <a:xfrm>
          <a:off x="258130" y="1260334"/>
          <a:ext cx="469327" cy="4693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291567-2660-46DB-A81F-666014D06DA2}">
      <dsp:nvSpPr>
        <dsp:cNvPr id="0" name=""/>
        <dsp:cNvSpPr/>
      </dsp:nvSpPr>
      <dsp:spPr>
        <a:xfrm>
          <a:off x="985587" y="1068336"/>
          <a:ext cx="3705475" cy="853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310" tIns="90310" rIns="90310" bIns="9031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600" kern="1200" dirty="0"/>
            <a:t>políticas públicas y compromisos internacionales (Acuerdo de París, Objetivo neto cero).</a:t>
          </a:r>
          <a:endParaRPr lang="en-US" sz="1600" kern="1200" dirty="0"/>
        </a:p>
      </dsp:txBody>
      <dsp:txXfrm>
        <a:off x="985587" y="1068336"/>
        <a:ext cx="3705475" cy="853322"/>
      </dsp:txXfrm>
    </dsp:sp>
    <dsp:sp modelId="{3B5EA697-4A8E-4BDC-82A7-6FC9116ECA71}">
      <dsp:nvSpPr>
        <dsp:cNvPr id="0" name=""/>
        <dsp:cNvSpPr/>
      </dsp:nvSpPr>
      <dsp:spPr>
        <a:xfrm>
          <a:off x="0" y="2134989"/>
          <a:ext cx="4691063" cy="85332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772D78-F2F9-4675-B36C-4CA43B9FAD8F}">
      <dsp:nvSpPr>
        <dsp:cNvPr id="0" name=""/>
        <dsp:cNvSpPr/>
      </dsp:nvSpPr>
      <dsp:spPr>
        <a:xfrm>
          <a:off x="258130" y="2326987"/>
          <a:ext cx="469327" cy="4693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0900C5-CB3A-464B-BB91-4A1B319D647C}">
      <dsp:nvSpPr>
        <dsp:cNvPr id="0" name=""/>
        <dsp:cNvSpPr/>
      </dsp:nvSpPr>
      <dsp:spPr>
        <a:xfrm>
          <a:off x="985587" y="2134989"/>
          <a:ext cx="3705475" cy="853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310" tIns="90310" rIns="90310" bIns="9031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600" kern="1200" dirty="0"/>
            <a:t>Financiamiento e inversión privada. </a:t>
          </a:r>
          <a:endParaRPr lang="en-US" sz="1600" kern="1200" dirty="0"/>
        </a:p>
      </dsp:txBody>
      <dsp:txXfrm>
        <a:off x="985587" y="2134989"/>
        <a:ext cx="3705475" cy="853322"/>
      </dsp:txXfrm>
    </dsp:sp>
    <dsp:sp modelId="{A229E4B7-34CB-4F9A-AF9A-D2081D5938FB}">
      <dsp:nvSpPr>
        <dsp:cNvPr id="0" name=""/>
        <dsp:cNvSpPr/>
      </dsp:nvSpPr>
      <dsp:spPr>
        <a:xfrm>
          <a:off x="0" y="3201642"/>
          <a:ext cx="4691063" cy="85332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765E7A-4C1B-4C77-9376-08D92085759D}">
      <dsp:nvSpPr>
        <dsp:cNvPr id="0" name=""/>
        <dsp:cNvSpPr/>
      </dsp:nvSpPr>
      <dsp:spPr>
        <a:xfrm>
          <a:off x="258130" y="3393640"/>
          <a:ext cx="469327" cy="46932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24002D-9975-4904-BAEF-86C480EFC622}">
      <dsp:nvSpPr>
        <dsp:cNvPr id="0" name=""/>
        <dsp:cNvSpPr/>
      </dsp:nvSpPr>
      <dsp:spPr>
        <a:xfrm>
          <a:off x="985587" y="3201642"/>
          <a:ext cx="3705475" cy="853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310" tIns="90310" rIns="90310" bIns="9031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600" kern="1200"/>
            <a:t>Conciencia social y demanda energética sostenible.</a:t>
          </a:r>
          <a:endParaRPr lang="en-US" sz="1600" kern="1200"/>
        </a:p>
      </dsp:txBody>
      <dsp:txXfrm>
        <a:off x="985587" y="3201642"/>
        <a:ext cx="3705475" cy="8533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E1B62F-BD33-4F34-A862-310AED0BC849}">
      <dsp:nvSpPr>
        <dsp:cNvPr id="0" name=""/>
        <dsp:cNvSpPr/>
      </dsp:nvSpPr>
      <dsp:spPr>
        <a:xfrm>
          <a:off x="0" y="1683"/>
          <a:ext cx="4691063" cy="8533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BD2AB4-20CD-40F5-8B55-31028222BCF4}">
      <dsp:nvSpPr>
        <dsp:cNvPr id="0" name=""/>
        <dsp:cNvSpPr/>
      </dsp:nvSpPr>
      <dsp:spPr>
        <a:xfrm>
          <a:off x="258130" y="193681"/>
          <a:ext cx="469327" cy="4693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448253-525F-4EE5-94B4-64229EA03487}">
      <dsp:nvSpPr>
        <dsp:cNvPr id="0" name=""/>
        <dsp:cNvSpPr/>
      </dsp:nvSpPr>
      <dsp:spPr>
        <a:xfrm>
          <a:off x="985587" y="1683"/>
          <a:ext cx="3705475" cy="853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310" tIns="90310" rIns="90310" bIns="903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100" kern="1200" dirty="0"/>
            <a:t>Intermitencia y almacenamiento de energía.</a:t>
          </a:r>
          <a:endParaRPr lang="en-US" sz="2100" kern="1200" dirty="0"/>
        </a:p>
      </dsp:txBody>
      <dsp:txXfrm>
        <a:off x="985587" y="1683"/>
        <a:ext cx="3705475" cy="853322"/>
      </dsp:txXfrm>
    </dsp:sp>
    <dsp:sp modelId="{774A48DF-2174-4F97-8585-F948E740545C}">
      <dsp:nvSpPr>
        <dsp:cNvPr id="0" name=""/>
        <dsp:cNvSpPr/>
      </dsp:nvSpPr>
      <dsp:spPr>
        <a:xfrm>
          <a:off x="0" y="1068336"/>
          <a:ext cx="4691063" cy="8533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36AC39-BF04-4022-BEFF-5F4FC2E301DA}">
      <dsp:nvSpPr>
        <dsp:cNvPr id="0" name=""/>
        <dsp:cNvSpPr/>
      </dsp:nvSpPr>
      <dsp:spPr>
        <a:xfrm>
          <a:off x="258130" y="1260334"/>
          <a:ext cx="469327" cy="4693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23DCF2-1B0E-458C-824F-0E3F1EE807B6}">
      <dsp:nvSpPr>
        <dsp:cNvPr id="0" name=""/>
        <dsp:cNvSpPr/>
      </dsp:nvSpPr>
      <dsp:spPr>
        <a:xfrm>
          <a:off x="985587" y="1068336"/>
          <a:ext cx="3705475" cy="853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310" tIns="90310" rIns="90310" bIns="903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100" kern="1200" dirty="0"/>
            <a:t>Infraestructura y distribución.</a:t>
          </a:r>
          <a:endParaRPr lang="en-US" sz="2100" kern="1200" dirty="0"/>
        </a:p>
      </dsp:txBody>
      <dsp:txXfrm>
        <a:off x="985587" y="1068336"/>
        <a:ext cx="3705475" cy="853322"/>
      </dsp:txXfrm>
    </dsp:sp>
    <dsp:sp modelId="{AB6C26B2-4B98-4326-A61D-189F472E3781}">
      <dsp:nvSpPr>
        <dsp:cNvPr id="0" name=""/>
        <dsp:cNvSpPr/>
      </dsp:nvSpPr>
      <dsp:spPr>
        <a:xfrm>
          <a:off x="0" y="2134989"/>
          <a:ext cx="4691063" cy="8533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6E658D-106F-4017-B881-A556E10D93A9}">
      <dsp:nvSpPr>
        <dsp:cNvPr id="0" name=""/>
        <dsp:cNvSpPr/>
      </dsp:nvSpPr>
      <dsp:spPr>
        <a:xfrm>
          <a:off x="258130" y="2326987"/>
          <a:ext cx="469327" cy="4693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E97FCE-C829-4FF5-949E-3F4BDBD04B2A}">
      <dsp:nvSpPr>
        <dsp:cNvPr id="0" name=""/>
        <dsp:cNvSpPr/>
      </dsp:nvSpPr>
      <dsp:spPr>
        <a:xfrm>
          <a:off x="985587" y="2134989"/>
          <a:ext cx="3705475" cy="853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310" tIns="90310" rIns="90310" bIns="903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100" kern="1200" dirty="0"/>
            <a:t>Costos iniciales y financiamiento en algunos países.</a:t>
          </a:r>
          <a:endParaRPr lang="en-US" sz="2100" kern="1200" dirty="0"/>
        </a:p>
      </dsp:txBody>
      <dsp:txXfrm>
        <a:off x="985587" y="2134989"/>
        <a:ext cx="3705475" cy="853322"/>
      </dsp:txXfrm>
    </dsp:sp>
    <dsp:sp modelId="{D30FB22E-2CD3-4C33-B1C8-D564B14BE4C3}">
      <dsp:nvSpPr>
        <dsp:cNvPr id="0" name=""/>
        <dsp:cNvSpPr/>
      </dsp:nvSpPr>
      <dsp:spPr>
        <a:xfrm>
          <a:off x="0" y="3201642"/>
          <a:ext cx="4691063" cy="8533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48366F-8422-417B-BAC6-A97108D3ADE9}">
      <dsp:nvSpPr>
        <dsp:cNvPr id="0" name=""/>
        <dsp:cNvSpPr/>
      </dsp:nvSpPr>
      <dsp:spPr>
        <a:xfrm>
          <a:off x="258130" y="3393640"/>
          <a:ext cx="469327" cy="46932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B760D-4719-48EF-AF3C-EE4E8967A2C1}">
      <dsp:nvSpPr>
        <dsp:cNvPr id="0" name=""/>
        <dsp:cNvSpPr/>
      </dsp:nvSpPr>
      <dsp:spPr>
        <a:xfrm>
          <a:off x="985587" y="3201642"/>
          <a:ext cx="3705475" cy="853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310" tIns="90310" rIns="90310" bIns="903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100" kern="1200" dirty="0"/>
            <a:t>Barreras regulatorias y sociales.</a:t>
          </a:r>
          <a:endParaRPr lang="en-US" sz="2100" kern="1200" dirty="0"/>
        </a:p>
      </dsp:txBody>
      <dsp:txXfrm>
        <a:off x="985587" y="3201642"/>
        <a:ext cx="3705475" cy="8533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568f1a2dc9_0_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568f1a2dc9_0_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68f1a2dc9_11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68f1a2dc9_11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68f1a2dc9_1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68f1a2dc9_1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568f1a2dc9_1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568f1a2dc9_1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68f1a2dc9_1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68f1a2dc9_11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568f1a2dc9_1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568f1a2dc9_1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68f1a2dc9_1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68f1a2dc9_1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568f1a2dc9_1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568f1a2dc9_1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568f1a2dc9_11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568f1a2dc9_11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568f1a2dc9_1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568f1a2dc9_1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568f1a2dc9_1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3568f1a2dc9_1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568f1a2dc9_0_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568f1a2dc9_0_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68f1a2dc9_12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68f1a2dc9_12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68f1a2dc9_1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68f1a2dc9_1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568f1a2dc9_1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568f1a2dc9_1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568f1a2dc9_1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3568f1a2dc9_1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568f1a2dc9_1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568f1a2dc9_1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3568f1a2dc9_1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3568f1a2dc9_1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568f1a2dc9_1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568f1a2dc9_1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568f1a2dc9_1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568f1a2dc9_12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68f1a2dc9_1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68f1a2dc9_1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568f1a2dc9_0_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568f1a2dc9_0_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568f1a2dc9_5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568f1a2dc9_5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568f1a2dc9_11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568f1a2dc9_11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68f1a2dc9_1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68f1a2dc9_1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568f1a2dc9_1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568f1a2dc9_1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68f1a2dc9_1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68f1a2dc9_1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68f1a2dc9_1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68f1a2dc9_1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667763" y="473202"/>
            <a:ext cx="3926681" cy="3921919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823791"/>
            <a:ext cx="7738814" cy="3296241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4484398"/>
            <a:ext cx="6034030" cy="55670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4781759"/>
            <a:ext cx="1747292" cy="261347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4/24/2025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4781759"/>
            <a:ext cx="3086100" cy="259347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4781759"/>
            <a:ext cx="1747292" cy="259347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315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5291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9741" y="286790"/>
            <a:ext cx="1119099" cy="420030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286789"/>
            <a:ext cx="6294439" cy="420030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4736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773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3249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805417"/>
            <a:ext cx="6140303" cy="3048470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3869836"/>
            <a:ext cx="5263116" cy="7133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4781759"/>
            <a:ext cx="1120460" cy="26134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4/24/2025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4781759"/>
            <a:ext cx="3086100" cy="25934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4781759"/>
            <a:ext cx="1115675" cy="25934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51435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9449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714500"/>
            <a:ext cx="3600450" cy="27146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7" y="1714500"/>
            <a:ext cx="3600450" cy="27146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9571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546" y="285750"/>
            <a:ext cx="7629525" cy="11201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9" y="1649725"/>
            <a:ext cx="3600450" cy="47439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425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2975" y="2181826"/>
            <a:ext cx="3600450" cy="224729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1649725"/>
            <a:ext cx="3600450" cy="47439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425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181826"/>
            <a:ext cx="3600450" cy="224729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9967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531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4/24/2025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5381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51435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342900"/>
            <a:ext cx="2319086" cy="89750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425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690283"/>
            <a:ext cx="4618814" cy="373884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306002"/>
            <a:ext cx="2319086" cy="312312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900"/>
              </a:spcBef>
              <a:buNone/>
              <a:defRPr sz="12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4781759"/>
            <a:ext cx="925016" cy="261347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4/24/2025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4781759"/>
            <a:ext cx="2611634" cy="2593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4781759"/>
            <a:ext cx="924342" cy="25934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564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sldNum="0" hdr="0" ftr="0" dt="0"/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51434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51435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342900"/>
            <a:ext cx="2319088" cy="89750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425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306002"/>
            <a:ext cx="2319088" cy="312312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900"/>
              </a:spcBef>
              <a:buNone/>
              <a:defRPr sz="12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4781759"/>
            <a:ext cx="924342" cy="261347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4/24/2025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4781759"/>
            <a:ext cx="2611634" cy="2593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5676" y="4781759"/>
            <a:ext cx="925830" cy="25934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3599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286789"/>
            <a:ext cx="7633742" cy="11190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1714501"/>
            <a:ext cx="7633742" cy="2695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4781759"/>
            <a:ext cx="1747292" cy="261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4/24/2025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81759"/>
            <a:ext cx="3086100" cy="259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4781759"/>
            <a:ext cx="2114549" cy="259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664369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8931402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9165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825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05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05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Freeform 6">
            <a:extLst>
              <a:ext uri="{FF2B5EF4-FFF2-40B4-BE49-F238E27FC236}">
                <a16:creationId xmlns:a16="http://schemas.microsoft.com/office/drawing/2014/main" id="{C98F4480-8749-4E48-82BB-3A0F2F311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664368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5249F694-12BA-47C4-9FF3-570372F3B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1402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pic>
        <p:nvPicPr>
          <p:cNvPr id="303" name="Picture 280" descr="Silueta de planta eólica">
            <a:extLst>
              <a:ext uri="{FF2B5EF4-FFF2-40B4-BE49-F238E27FC236}">
                <a16:creationId xmlns:a16="http://schemas.microsoft.com/office/drawing/2014/main" id="{64C78786-A7D2-539C-8A2C-0F5EED4925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4449"/>
          <a:stretch/>
        </p:blipFill>
        <p:spPr>
          <a:xfrm>
            <a:off x="20" y="0"/>
            <a:ext cx="9143980" cy="5143490"/>
          </a:xfrm>
          <a:prstGeom prst="rect">
            <a:avLst/>
          </a:prstGeom>
        </p:spPr>
      </p:pic>
      <p:sp>
        <p:nvSpPr>
          <p:cNvPr id="312" name="Freeform: Shape 311">
            <a:extLst>
              <a:ext uri="{FF2B5EF4-FFF2-40B4-BE49-F238E27FC236}">
                <a16:creationId xmlns:a16="http://schemas.microsoft.com/office/drawing/2014/main" id="{0151AADE-3190-40C1-806A-ED3744263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2209" y="0"/>
            <a:ext cx="8611791" cy="5143500"/>
          </a:xfrm>
          <a:custGeom>
            <a:avLst/>
            <a:gdLst>
              <a:gd name="connsiteX0" fmla="*/ 0 w 11482387"/>
              <a:gd name="connsiteY0" fmla="*/ 0 h 6858000"/>
              <a:gd name="connsiteX1" fmla="*/ 11482387 w 11482387"/>
              <a:gd name="connsiteY1" fmla="*/ 0 h 6858000"/>
              <a:gd name="connsiteX2" fmla="*/ 11482387 w 11482387"/>
              <a:gd name="connsiteY2" fmla="*/ 6858000 h 6858000"/>
              <a:gd name="connsiteX3" fmla="*/ 0 w 11482387"/>
              <a:gd name="connsiteY3" fmla="*/ 6858000 h 6858000"/>
              <a:gd name="connsiteX4" fmla="*/ 1587 w 11482387"/>
              <a:gd name="connsiteY4" fmla="*/ 6789738 h 6858000"/>
              <a:gd name="connsiteX5" fmla="*/ 9525 w 11482387"/>
              <a:gd name="connsiteY5" fmla="*/ 6729413 h 6858000"/>
              <a:gd name="connsiteX6" fmla="*/ 20637 w 11482387"/>
              <a:gd name="connsiteY6" fmla="*/ 6677025 h 6858000"/>
              <a:gd name="connsiteX7" fmla="*/ 34925 w 11482387"/>
              <a:gd name="connsiteY7" fmla="*/ 6630988 h 6858000"/>
              <a:gd name="connsiteX8" fmla="*/ 50800 w 11482387"/>
              <a:gd name="connsiteY8" fmla="*/ 6589713 h 6858000"/>
              <a:gd name="connsiteX9" fmla="*/ 69850 w 11482387"/>
              <a:gd name="connsiteY9" fmla="*/ 6553200 h 6858000"/>
              <a:gd name="connsiteX10" fmla="*/ 88900 w 11482387"/>
              <a:gd name="connsiteY10" fmla="*/ 6515100 h 6858000"/>
              <a:gd name="connsiteX11" fmla="*/ 107950 w 11482387"/>
              <a:gd name="connsiteY11" fmla="*/ 6477000 h 6858000"/>
              <a:gd name="connsiteX12" fmla="*/ 123825 w 11482387"/>
              <a:gd name="connsiteY12" fmla="*/ 6440488 h 6858000"/>
              <a:gd name="connsiteX13" fmla="*/ 139700 w 11482387"/>
              <a:gd name="connsiteY13" fmla="*/ 6399213 h 6858000"/>
              <a:gd name="connsiteX14" fmla="*/ 155575 w 11482387"/>
              <a:gd name="connsiteY14" fmla="*/ 6353175 h 6858000"/>
              <a:gd name="connsiteX15" fmla="*/ 166687 w 11482387"/>
              <a:gd name="connsiteY15" fmla="*/ 6300788 h 6858000"/>
              <a:gd name="connsiteX16" fmla="*/ 173037 w 11482387"/>
              <a:gd name="connsiteY16" fmla="*/ 6240463 h 6858000"/>
              <a:gd name="connsiteX17" fmla="*/ 176212 w 11482387"/>
              <a:gd name="connsiteY17" fmla="*/ 6172200 h 6858000"/>
              <a:gd name="connsiteX18" fmla="*/ 173037 w 11482387"/>
              <a:gd name="connsiteY18" fmla="*/ 6103938 h 6858000"/>
              <a:gd name="connsiteX19" fmla="*/ 166687 w 11482387"/>
              <a:gd name="connsiteY19" fmla="*/ 6043613 h 6858000"/>
              <a:gd name="connsiteX20" fmla="*/ 155575 w 11482387"/>
              <a:gd name="connsiteY20" fmla="*/ 5991225 h 6858000"/>
              <a:gd name="connsiteX21" fmla="*/ 139700 w 11482387"/>
              <a:gd name="connsiteY21" fmla="*/ 5945188 h 6858000"/>
              <a:gd name="connsiteX22" fmla="*/ 123825 w 11482387"/>
              <a:gd name="connsiteY22" fmla="*/ 5903913 h 6858000"/>
              <a:gd name="connsiteX23" fmla="*/ 107950 w 11482387"/>
              <a:gd name="connsiteY23" fmla="*/ 5867400 h 6858000"/>
              <a:gd name="connsiteX24" fmla="*/ 88900 w 11482387"/>
              <a:gd name="connsiteY24" fmla="*/ 5829300 h 6858000"/>
              <a:gd name="connsiteX25" fmla="*/ 69850 w 11482387"/>
              <a:gd name="connsiteY25" fmla="*/ 5791200 h 6858000"/>
              <a:gd name="connsiteX26" fmla="*/ 50800 w 11482387"/>
              <a:gd name="connsiteY26" fmla="*/ 5754688 h 6858000"/>
              <a:gd name="connsiteX27" fmla="*/ 34925 w 11482387"/>
              <a:gd name="connsiteY27" fmla="*/ 5713413 h 6858000"/>
              <a:gd name="connsiteX28" fmla="*/ 20637 w 11482387"/>
              <a:gd name="connsiteY28" fmla="*/ 5667375 h 6858000"/>
              <a:gd name="connsiteX29" fmla="*/ 9525 w 11482387"/>
              <a:gd name="connsiteY29" fmla="*/ 5614988 h 6858000"/>
              <a:gd name="connsiteX30" fmla="*/ 1587 w 11482387"/>
              <a:gd name="connsiteY30" fmla="*/ 5554663 h 6858000"/>
              <a:gd name="connsiteX31" fmla="*/ 0 w 11482387"/>
              <a:gd name="connsiteY31" fmla="*/ 5486400 h 6858000"/>
              <a:gd name="connsiteX32" fmla="*/ 1587 w 11482387"/>
              <a:gd name="connsiteY32" fmla="*/ 5418138 h 6858000"/>
              <a:gd name="connsiteX33" fmla="*/ 9525 w 11482387"/>
              <a:gd name="connsiteY33" fmla="*/ 5357813 h 6858000"/>
              <a:gd name="connsiteX34" fmla="*/ 20637 w 11482387"/>
              <a:gd name="connsiteY34" fmla="*/ 5305425 h 6858000"/>
              <a:gd name="connsiteX35" fmla="*/ 34925 w 11482387"/>
              <a:gd name="connsiteY35" fmla="*/ 5259388 h 6858000"/>
              <a:gd name="connsiteX36" fmla="*/ 50800 w 11482387"/>
              <a:gd name="connsiteY36" fmla="*/ 5218113 h 6858000"/>
              <a:gd name="connsiteX37" fmla="*/ 69850 w 11482387"/>
              <a:gd name="connsiteY37" fmla="*/ 5181600 h 6858000"/>
              <a:gd name="connsiteX38" fmla="*/ 88900 w 11482387"/>
              <a:gd name="connsiteY38" fmla="*/ 5143500 h 6858000"/>
              <a:gd name="connsiteX39" fmla="*/ 107950 w 11482387"/>
              <a:gd name="connsiteY39" fmla="*/ 5105400 h 6858000"/>
              <a:gd name="connsiteX40" fmla="*/ 123825 w 11482387"/>
              <a:gd name="connsiteY40" fmla="*/ 5068888 h 6858000"/>
              <a:gd name="connsiteX41" fmla="*/ 139700 w 11482387"/>
              <a:gd name="connsiteY41" fmla="*/ 5027613 h 6858000"/>
              <a:gd name="connsiteX42" fmla="*/ 155575 w 11482387"/>
              <a:gd name="connsiteY42" fmla="*/ 4981575 h 6858000"/>
              <a:gd name="connsiteX43" fmla="*/ 166687 w 11482387"/>
              <a:gd name="connsiteY43" fmla="*/ 4929188 h 6858000"/>
              <a:gd name="connsiteX44" fmla="*/ 173037 w 11482387"/>
              <a:gd name="connsiteY44" fmla="*/ 4868863 h 6858000"/>
              <a:gd name="connsiteX45" fmla="*/ 176212 w 11482387"/>
              <a:gd name="connsiteY45" fmla="*/ 4800600 h 6858000"/>
              <a:gd name="connsiteX46" fmla="*/ 173037 w 11482387"/>
              <a:gd name="connsiteY46" fmla="*/ 4732338 h 6858000"/>
              <a:gd name="connsiteX47" fmla="*/ 166687 w 11482387"/>
              <a:gd name="connsiteY47" fmla="*/ 4672013 h 6858000"/>
              <a:gd name="connsiteX48" fmla="*/ 155575 w 11482387"/>
              <a:gd name="connsiteY48" fmla="*/ 4619625 h 6858000"/>
              <a:gd name="connsiteX49" fmla="*/ 139700 w 11482387"/>
              <a:gd name="connsiteY49" fmla="*/ 4573588 h 6858000"/>
              <a:gd name="connsiteX50" fmla="*/ 123825 w 11482387"/>
              <a:gd name="connsiteY50" fmla="*/ 4532313 h 6858000"/>
              <a:gd name="connsiteX51" fmla="*/ 107950 w 11482387"/>
              <a:gd name="connsiteY51" fmla="*/ 4495800 h 6858000"/>
              <a:gd name="connsiteX52" fmla="*/ 69850 w 11482387"/>
              <a:gd name="connsiteY52" fmla="*/ 4419600 h 6858000"/>
              <a:gd name="connsiteX53" fmla="*/ 50800 w 11482387"/>
              <a:gd name="connsiteY53" fmla="*/ 4383088 h 6858000"/>
              <a:gd name="connsiteX54" fmla="*/ 34925 w 11482387"/>
              <a:gd name="connsiteY54" fmla="*/ 4341813 h 6858000"/>
              <a:gd name="connsiteX55" fmla="*/ 20637 w 11482387"/>
              <a:gd name="connsiteY55" fmla="*/ 4295775 h 6858000"/>
              <a:gd name="connsiteX56" fmla="*/ 9525 w 11482387"/>
              <a:gd name="connsiteY56" fmla="*/ 4243388 h 6858000"/>
              <a:gd name="connsiteX57" fmla="*/ 1587 w 11482387"/>
              <a:gd name="connsiteY57" fmla="*/ 4183063 h 6858000"/>
              <a:gd name="connsiteX58" fmla="*/ 0 w 11482387"/>
              <a:gd name="connsiteY58" fmla="*/ 4114800 h 6858000"/>
              <a:gd name="connsiteX59" fmla="*/ 1587 w 11482387"/>
              <a:gd name="connsiteY59" fmla="*/ 4046538 h 6858000"/>
              <a:gd name="connsiteX60" fmla="*/ 9525 w 11482387"/>
              <a:gd name="connsiteY60" fmla="*/ 3986213 h 6858000"/>
              <a:gd name="connsiteX61" fmla="*/ 20637 w 11482387"/>
              <a:gd name="connsiteY61" fmla="*/ 3933825 h 6858000"/>
              <a:gd name="connsiteX62" fmla="*/ 34925 w 11482387"/>
              <a:gd name="connsiteY62" fmla="*/ 3887788 h 6858000"/>
              <a:gd name="connsiteX63" fmla="*/ 50800 w 11482387"/>
              <a:gd name="connsiteY63" fmla="*/ 3846513 h 6858000"/>
              <a:gd name="connsiteX64" fmla="*/ 69850 w 11482387"/>
              <a:gd name="connsiteY64" fmla="*/ 3810000 h 6858000"/>
              <a:gd name="connsiteX65" fmla="*/ 88900 w 11482387"/>
              <a:gd name="connsiteY65" fmla="*/ 3771900 h 6858000"/>
              <a:gd name="connsiteX66" fmla="*/ 107950 w 11482387"/>
              <a:gd name="connsiteY66" fmla="*/ 3733800 h 6858000"/>
              <a:gd name="connsiteX67" fmla="*/ 123825 w 11482387"/>
              <a:gd name="connsiteY67" fmla="*/ 3697288 h 6858000"/>
              <a:gd name="connsiteX68" fmla="*/ 139700 w 11482387"/>
              <a:gd name="connsiteY68" fmla="*/ 3656013 h 6858000"/>
              <a:gd name="connsiteX69" fmla="*/ 155575 w 11482387"/>
              <a:gd name="connsiteY69" fmla="*/ 3609975 h 6858000"/>
              <a:gd name="connsiteX70" fmla="*/ 166687 w 11482387"/>
              <a:gd name="connsiteY70" fmla="*/ 3557588 h 6858000"/>
              <a:gd name="connsiteX71" fmla="*/ 173037 w 11482387"/>
              <a:gd name="connsiteY71" fmla="*/ 3497263 h 6858000"/>
              <a:gd name="connsiteX72" fmla="*/ 176212 w 11482387"/>
              <a:gd name="connsiteY72" fmla="*/ 3427413 h 6858000"/>
              <a:gd name="connsiteX73" fmla="*/ 173037 w 11482387"/>
              <a:gd name="connsiteY73" fmla="*/ 3360738 h 6858000"/>
              <a:gd name="connsiteX74" fmla="*/ 166687 w 11482387"/>
              <a:gd name="connsiteY74" fmla="*/ 3300413 h 6858000"/>
              <a:gd name="connsiteX75" fmla="*/ 155575 w 11482387"/>
              <a:gd name="connsiteY75" fmla="*/ 3248025 h 6858000"/>
              <a:gd name="connsiteX76" fmla="*/ 139700 w 11482387"/>
              <a:gd name="connsiteY76" fmla="*/ 3201988 h 6858000"/>
              <a:gd name="connsiteX77" fmla="*/ 123825 w 11482387"/>
              <a:gd name="connsiteY77" fmla="*/ 3160713 h 6858000"/>
              <a:gd name="connsiteX78" fmla="*/ 107950 w 11482387"/>
              <a:gd name="connsiteY78" fmla="*/ 3124200 h 6858000"/>
              <a:gd name="connsiteX79" fmla="*/ 88900 w 11482387"/>
              <a:gd name="connsiteY79" fmla="*/ 3086100 h 6858000"/>
              <a:gd name="connsiteX80" fmla="*/ 69850 w 11482387"/>
              <a:gd name="connsiteY80" fmla="*/ 3048000 h 6858000"/>
              <a:gd name="connsiteX81" fmla="*/ 50800 w 11482387"/>
              <a:gd name="connsiteY81" fmla="*/ 3011488 h 6858000"/>
              <a:gd name="connsiteX82" fmla="*/ 34925 w 11482387"/>
              <a:gd name="connsiteY82" fmla="*/ 2970213 h 6858000"/>
              <a:gd name="connsiteX83" fmla="*/ 20637 w 11482387"/>
              <a:gd name="connsiteY83" fmla="*/ 2924175 h 6858000"/>
              <a:gd name="connsiteX84" fmla="*/ 9525 w 11482387"/>
              <a:gd name="connsiteY84" fmla="*/ 2871788 h 6858000"/>
              <a:gd name="connsiteX85" fmla="*/ 1587 w 11482387"/>
              <a:gd name="connsiteY85" fmla="*/ 2811463 h 6858000"/>
              <a:gd name="connsiteX86" fmla="*/ 0 w 11482387"/>
              <a:gd name="connsiteY86" fmla="*/ 2743200 h 6858000"/>
              <a:gd name="connsiteX87" fmla="*/ 1587 w 11482387"/>
              <a:gd name="connsiteY87" fmla="*/ 2674938 h 6858000"/>
              <a:gd name="connsiteX88" fmla="*/ 9525 w 11482387"/>
              <a:gd name="connsiteY88" fmla="*/ 2614613 h 6858000"/>
              <a:gd name="connsiteX89" fmla="*/ 20637 w 11482387"/>
              <a:gd name="connsiteY89" fmla="*/ 2562225 h 6858000"/>
              <a:gd name="connsiteX90" fmla="*/ 34925 w 11482387"/>
              <a:gd name="connsiteY90" fmla="*/ 2516188 h 6858000"/>
              <a:gd name="connsiteX91" fmla="*/ 50800 w 11482387"/>
              <a:gd name="connsiteY91" fmla="*/ 2474913 h 6858000"/>
              <a:gd name="connsiteX92" fmla="*/ 69850 w 11482387"/>
              <a:gd name="connsiteY92" fmla="*/ 2438400 h 6858000"/>
              <a:gd name="connsiteX93" fmla="*/ 88900 w 11482387"/>
              <a:gd name="connsiteY93" fmla="*/ 2400300 h 6858000"/>
              <a:gd name="connsiteX94" fmla="*/ 107950 w 11482387"/>
              <a:gd name="connsiteY94" fmla="*/ 2362200 h 6858000"/>
              <a:gd name="connsiteX95" fmla="*/ 123825 w 11482387"/>
              <a:gd name="connsiteY95" fmla="*/ 2325688 h 6858000"/>
              <a:gd name="connsiteX96" fmla="*/ 139700 w 11482387"/>
              <a:gd name="connsiteY96" fmla="*/ 2284413 h 6858000"/>
              <a:gd name="connsiteX97" fmla="*/ 155575 w 11482387"/>
              <a:gd name="connsiteY97" fmla="*/ 2238375 h 6858000"/>
              <a:gd name="connsiteX98" fmla="*/ 166687 w 11482387"/>
              <a:gd name="connsiteY98" fmla="*/ 2185988 h 6858000"/>
              <a:gd name="connsiteX99" fmla="*/ 173037 w 11482387"/>
              <a:gd name="connsiteY99" fmla="*/ 2125663 h 6858000"/>
              <a:gd name="connsiteX100" fmla="*/ 176212 w 11482387"/>
              <a:gd name="connsiteY100" fmla="*/ 2057400 h 6858000"/>
              <a:gd name="connsiteX101" fmla="*/ 173037 w 11482387"/>
              <a:gd name="connsiteY101" fmla="*/ 1989138 h 6858000"/>
              <a:gd name="connsiteX102" fmla="*/ 166687 w 11482387"/>
              <a:gd name="connsiteY102" fmla="*/ 1928813 h 6858000"/>
              <a:gd name="connsiteX103" fmla="*/ 155575 w 11482387"/>
              <a:gd name="connsiteY103" fmla="*/ 1876425 h 6858000"/>
              <a:gd name="connsiteX104" fmla="*/ 139700 w 11482387"/>
              <a:gd name="connsiteY104" fmla="*/ 1830388 h 6858000"/>
              <a:gd name="connsiteX105" fmla="*/ 123825 w 11482387"/>
              <a:gd name="connsiteY105" fmla="*/ 1789113 h 6858000"/>
              <a:gd name="connsiteX106" fmla="*/ 107950 w 11482387"/>
              <a:gd name="connsiteY106" fmla="*/ 1752600 h 6858000"/>
              <a:gd name="connsiteX107" fmla="*/ 88900 w 11482387"/>
              <a:gd name="connsiteY107" fmla="*/ 1714500 h 6858000"/>
              <a:gd name="connsiteX108" fmla="*/ 69850 w 11482387"/>
              <a:gd name="connsiteY108" fmla="*/ 1676400 h 6858000"/>
              <a:gd name="connsiteX109" fmla="*/ 50800 w 11482387"/>
              <a:gd name="connsiteY109" fmla="*/ 1639888 h 6858000"/>
              <a:gd name="connsiteX110" fmla="*/ 34925 w 11482387"/>
              <a:gd name="connsiteY110" fmla="*/ 1598613 h 6858000"/>
              <a:gd name="connsiteX111" fmla="*/ 20637 w 11482387"/>
              <a:gd name="connsiteY111" fmla="*/ 1552575 h 6858000"/>
              <a:gd name="connsiteX112" fmla="*/ 9525 w 11482387"/>
              <a:gd name="connsiteY112" fmla="*/ 1500188 h 6858000"/>
              <a:gd name="connsiteX113" fmla="*/ 1587 w 11482387"/>
              <a:gd name="connsiteY113" fmla="*/ 1439863 h 6858000"/>
              <a:gd name="connsiteX114" fmla="*/ 0 w 11482387"/>
              <a:gd name="connsiteY114" fmla="*/ 1371600 h 6858000"/>
              <a:gd name="connsiteX115" fmla="*/ 1587 w 11482387"/>
              <a:gd name="connsiteY115" fmla="*/ 1303338 h 6858000"/>
              <a:gd name="connsiteX116" fmla="*/ 9525 w 11482387"/>
              <a:gd name="connsiteY116" fmla="*/ 1243013 h 6858000"/>
              <a:gd name="connsiteX117" fmla="*/ 20637 w 11482387"/>
              <a:gd name="connsiteY117" fmla="*/ 1190625 h 6858000"/>
              <a:gd name="connsiteX118" fmla="*/ 34925 w 11482387"/>
              <a:gd name="connsiteY118" fmla="*/ 1144588 h 6858000"/>
              <a:gd name="connsiteX119" fmla="*/ 50800 w 11482387"/>
              <a:gd name="connsiteY119" fmla="*/ 1103313 h 6858000"/>
              <a:gd name="connsiteX120" fmla="*/ 69850 w 11482387"/>
              <a:gd name="connsiteY120" fmla="*/ 1066800 h 6858000"/>
              <a:gd name="connsiteX121" fmla="*/ 88900 w 11482387"/>
              <a:gd name="connsiteY121" fmla="*/ 1028700 h 6858000"/>
              <a:gd name="connsiteX122" fmla="*/ 107950 w 11482387"/>
              <a:gd name="connsiteY122" fmla="*/ 990600 h 6858000"/>
              <a:gd name="connsiteX123" fmla="*/ 123825 w 11482387"/>
              <a:gd name="connsiteY123" fmla="*/ 954088 h 6858000"/>
              <a:gd name="connsiteX124" fmla="*/ 139700 w 11482387"/>
              <a:gd name="connsiteY124" fmla="*/ 912813 h 6858000"/>
              <a:gd name="connsiteX125" fmla="*/ 155575 w 11482387"/>
              <a:gd name="connsiteY125" fmla="*/ 866775 h 6858000"/>
              <a:gd name="connsiteX126" fmla="*/ 166687 w 11482387"/>
              <a:gd name="connsiteY126" fmla="*/ 814388 h 6858000"/>
              <a:gd name="connsiteX127" fmla="*/ 173037 w 11482387"/>
              <a:gd name="connsiteY127" fmla="*/ 754063 h 6858000"/>
              <a:gd name="connsiteX128" fmla="*/ 176212 w 11482387"/>
              <a:gd name="connsiteY128" fmla="*/ 685800 h 6858000"/>
              <a:gd name="connsiteX129" fmla="*/ 173037 w 11482387"/>
              <a:gd name="connsiteY129" fmla="*/ 617538 h 6858000"/>
              <a:gd name="connsiteX130" fmla="*/ 166687 w 11482387"/>
              <a:gd name="connsiteY130" fmla="*/ 557213 h 6858000"/>
              <a:gd name="connsiteX131" fmla="*/ 155575 w 11482387"/>
              <a:gd name="connsiteY131" fmla="*/ 504825 h 6858000"/>
              <a:gd name="connsiteX132" fmla="*/ 139700 w 11482387"/>
              <a:gd name="connsiteY132" fmla="*/ 458788 h 6858000"/>
              <a:gd name="connsiteX133" fmla="*/ 123825 w 11482387"/>
              <a:gd name="connsiteY133" fmla="*/ 417513 h 6858000"/>
              <a:gd name="connsiteX134" fmla="*/ 107950 w 11482387"/>
              <a:gd name="connsiteY134" fmla="*/ 381000 h 6858000"/>
              <a:gd name="connsiteX135" fmla="*/ 88900 w 11482387"/>
              <a:gd name="connsiteY135" fmla="*/ 342900 h 6858000"/>
              <a:gd name="connsiteX136" fmla="*/ 69850 w 11482387"/>
              <a:gd name="connsiteY136" fmla="*/ 304800 h 6858000"/>
              <a:gd name="connsiteX137" fmla="*/ 50800 w 11482387"/>
              <a:gd name="connsiteY137" fmla="*/ 268288 h 6858000"/>
              <a:gd name="connsiteX138" fmla="*/ 34925 w 11482387"/>
              <a:gd name="connsiteY138" fmla="*/ 227013 h 6858000"/>
              <a:gd name="connsiteX139" fmla="*/ 20637 w 11482387"/>
              <a:gd name="connsiteY139" fmla="*/ 180975 h 6858000"/>
              <a:gd name="connsiteX140" fmla="*/ 9525 w 11482387"/>
              <a:gd name="connsiteY140" fmla="*/ 128588 h 6858000"/>
              <a:gd name="connsiteX141" fmla="*/ 1587 w 11482387"/>
              <a:gd name="connsiteY141" fmla="*/ 6826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11482387" h="6858000">
                <a:moveTo>
                  <a:pt x="0" y="0"/>
                </a:moveTo>
                <a:lnTo>
                  <a:pt x="11482387" y="0"/>
                </a:lnTo>
                <a:lnTo>
                  <a:pt x="11482387" y="6858000"/>
                </a:lnTo>
                <a:lnTo>
                  <a:pt x="0" y="6858000"/>
                </a:lnTo>
                <a:lnTo>
                  <a:pt x="1587" y="6789738"/>
                </a:lnTo>
                <a:lnTo>
                  <a:pt x="9525" y="6729413"/>
                </a:lnTo>
                <a:lnTo>
                  <a:pt x="20637" y="6677025"/>
                </a:lnTo>
                <a:lnTo>
                  <a:pt x="34925" y="6630988"/>
                </a:lnTo>
                <a:lnTo>
                  <a:pt x="50800" y="6589713"/>
                </a:lnTo>
                <a:lnTo>
                  <a:pt x="69850" y="6553200"/>
                </a:lnTo>
                <a:lnTo>
                  <a:pt x="88900" y="6515100"/>
                </a:lnTo>
                <a:lnTo>
                  <a:pt x="107950" y="6477000"/>
                </a:lnTo>
                <a:lnTo>
                  <a:pt x="123825" y="6440488"/>
                </a:lnTo>
                <a:lnTo>
                  <a:pt x="139700" y="6399213"/>
                </a:lnTo>
                <a:lnTo>
                  <a:pt x="155575" y="6353175"/>
                </a:lnTo>
                <a:lnTo>
                  <a:pt x="166687" y="6300788"/>
                </a:lnTo>
                <a:lnTo>
                  <a:pt x="173037" y="6240463"/>
                </a:lnTo>
                <a:lnTo>
                  <a:pt x="176212" y="6172200"/>
                </a:lnTo>
                <a:lnTo>
                  <a:pt x="173037" y="6103938"/>
                </a:lnTo>
                <a:lnTo>
                  <a:pt x="166687" y="6043613"/>
                </a:lnTo>
                <a:lnTo>
                  <a:pt x="155575" y="5991225"/>
                </a:lnTo>
                <a:lnTo>
                  <a:pt x="139700" y="5945188"/>
                </a:lnTo>
                <a:lnTo>
                  <a:pt x="123825" y="5903913"/>
                </a:lnTo>
                <a:lnTo>
                  <a:pt x="107950" y="5867400"/>
                </a:lnTo>
                <a:lnTo>
                  <a:pt x="88900" y="5829300"/>
                </a:lnTo>
                <a:lnTo>
                  <a:pt x="69850" y="5791200"/>
                </a:lnTo>
                <a:lnTo>
                  <a:pt x="50800" y="5754688"/>
                </a:lnTo>
                <a:lnTo>
                  <a:pt x="34925" y="5713413"/>
                </a:lnTo>
                <a:lnTo>
                  <a:pt x="20637" y="5667375"/>
                </a:lnTo>
                <a:lnTo>
                  <a:pt x="9525" y="5614988"/>
                </a:lnTo>
                <a:lnTo>
                  <a:pt x="1587" y="5554663"/>
                </a:lnTo>
                <a:lnTo>
                  <a:pt x="0" y="5486400"/>
                </a:lnTo>
                <a:lnTo>
                  <a:pt x="1587" y="5418138"/>
                </a:lnTo>
                <a:lnTo>
                  <a:pt x="9525" y="5357813"/>
                </a:lnTo>
                <a:lnTo>
                  <a:pt x="20637" y="5305425"/>
                </a:lnTo>
                <a:lnTo>
                  <a:pt x="34925" y="5259388"/>
                </a:lnTo>
                <a:lnTo>
                  <a:pt x="50800" y="5218113"/>
                </a:lnTo>
                <a:lnTo>
                  <a:pt x="69850" y="5181600"/>
                </a:lnTo>
                <a:lnTo>
                  <a:pt x="88900" y="5143500"/>
                </a:lnTo>
                <a:lnTo>
                  <a:pt x="107950" y="5105400"/>
                </a:lnTo>
                <a:lnTo>
                  <a:pt x="123825" y="5068888"/>
                </a:lnTo>
                <a:lnTo>
                  <a:pt x="139700" y="5027613"/>
                </a:lnTo>
                <a:lnTo>
                  <a:pt x="155575" y="4981575"/>
                </a:lnTo>
                <a:lnTo>
                  <a:pt x="166687" y="4929188"/>
                </a:lnTo>
                <a:lnTo>
                  <a:pt x="173037" y="4868863"/>
                </a:lnTo>
                <a:lnTo>
                  <a:pt x="176212" y="4800600"/>
                </a:lnTo>
                <a:lnTo>
                  <a:pt x="173037" y="4732338"/>
                </a:lnTo>
                <a:lnTo>
                  <a:pt x="166687" y="4672013"/>
                </a:lnTo>
                <a:lnTo>
                  <a:pt x="155575" y="4619625"/>
                </a:lnTo>
                <a:lnTo>
                  <a:pt x="139700" y="4573588"/>
                </a:lnTo>
                <a:lnTo>
                  <a:pt x="123825" y="4532313"/>
                </a:lnTo>
                <a:lnTo>
                  <a:pt x="107950" y="4495800"/>
                </a:lnTo>
                <a:lnTo>
                  <a:pt x="69850" y="4419600"/>
                </a:lnTo>
                <a:lnTo>
                  <a:pt x="50800" y="4383088"/>
                </a:lnTo>
                <a:lnTo>
                  <a:pt x="34925" y="4341813"/>
                </a:lnTo>
                <a:lnTo>
                  <a:pt x="20637" y="4295775"/>
                </a:lnTo>
                <a:lnTo>
                  <a:pt x="9525" y="4243388"/>
                </a:lnTo>
                <a:lnTo>
                  <a:pt x="1587" y="4183063"/>
                </a:lnTo>
                <a:lnTo>
                  <a:pt x="0" y="4114800"/>
                </a:lnTo>
                <a:lnTo>
                  <a:pt x="1587" y="4046538"/>
                </a:lnTo>
                <a:lnTo>
                  <a:pt x="9525" y="3986213"/>
                </a:lnTo>
                <a:lnTo>
                  <a:pt x="20637" y="3933825"/>
                </a:lnTo>
                <a:lnTo>
                  <a:pt x="34925" y="3887788"/>
                </a:lnTo>
                <a:lnTo>
                  <a:pt x="50800" y="3846513"/>
                </a:lnTo>
                <a:lnTo>
                  <a:pt x="69850" y="3810000"/>
                </a:lnTo>
                <a:lnTo>
                  <a:pt x="88900" y="3771900"/>
                </a:lnTo>
                <a:lnTo>
                  <a:pt x="107950" y="3733800"/>
                </a:lnTo>
                <a:lnTo>
                  <a:pt x="123825" y="3697288"/>
                </a:lnTo>
                <a:lnTo>
                  <a:pt x="139700" y="3656013"/>
                </a:lnTo>
                <a:lnTo>
                  <a:pt x="155575" y="3609975"/>
                </a:lnTo>
                <a:lnTo>
                  <a:pt x="166687" y="3557588"/>
                </a:lnTo>
                <a:lnTo>
                  <a:pt x="173037" y="3497263"/>
                </a:lnTo>
                <a:lnTo>
                  <a:pt x="176212" y="3427413"/>
                </a:lnTo>
                <a:lnTo>
                  <a:pt x="173037" y="3360738"/>
                </a:lnTo>
                <a:lnTo>
                  <a:pt x="166687" y="3300413"/>
                </a:lnTo>
                <a:lnTo>
                  <a:pt x="155575" y="3248025"/>
                </a:lnTo>
                <a:lnTo>
                  <a:pt x="139700" y="3201988"/>
                </a:lnTo>
                <a:lnTo>
                  <a:pt x="123825" y="3160713"/>
                </a:lnTo>
                <a:lnTo>
                  <a:pt x="107950" y="3124200"/>
                </a:lnTo>
                <a:lnTo>
                  <a:pt x="88900" y="3086100"/>
                </a:lnTo>
                <a:lnTo>
                  <a:pt x="69850" y="3048000"/>
                </a:lnTo>
                <a:lnTo>
                  <a:pt x="50800" y="3011488"/>
                </a:lnTo>
                <a:lnTo>
                  <a:pt x="34925" y="2970213"/>
                </a:lnTo>
                <a:lnTo>
                  <a:pt x="20637" y="2924175"/>
                </a:lnTo>
                <a:lnTo>
                  <a:pt x="9525" y="2871788"/>
                </a:lnTo>
                <a:lnTo>
                  <a:pt x="1587" y="2811463"/>
                </a:lnTo>
                <a:lnTo>
                  <a:pt x="0" y="2743200"/>
                </a:lnTo>
                <a:lnTo>
                  <a:pt x="1587" y="2674938"/>
                </a:lnTo>
                <a:lnTo>
                  <a:pt x="9525" y="2614613"/>
                </a:lnTo>
                <a:lnTo>
                  <a:pt x="20637" y="2562225"/>
                </a:lnTo>
                <a:lnTo>
                  <a:pt x="34925" y="2516188"/>
                </a:lnTo>
                <a:lnTo>
                  <a:pt x="50800" y="2474913"/>
                </a:lnTo>
                <a:lnTo>
                  <a:pt x="69850" y="2438400"/>
                </a:lnTo>
                <a:lnTo>
                  <a:pt x="88900" y="2400300"/>
                </a:lnTo>
                <a:lnTo>
                  <a:pt x="107950" y="2362200"/>
                </a:lnTo>
                <a:lnTo>
                  <a:pt x="123825" y="2325688"/>
                </a:lnTo>
                <a:lnTo>
                  <a:pt x="139700" y="2284413"/>
                </a:lnTo>
                <a:lnTo>
                  <a:pt x="155575" y="2238375"/>
                </a:lnTo>
                <a:lnTo>
                  <a:pt x="166687" y="2185988"/>
                </a:lnTo>
                <a:lnTo>
                  <a:pt x="173037" y="2125663"/>
                </a:lnTo>
                <a:lnTo>
                  <a:pt x="176212" y="2057400"/>
                </a:lnTo>
                <a:lnTo>
                  <a:pt x="173037" y="1989138"/>
                </a:lnTo>
                <a:lnTo>
                  <a:pt x="166687" y="1928813"/>
                </a:lnTo>
                <a:lnTo>
                  <a:pt x="155575" y="1876425"/>
                </a:lnTo>
                <a:lnTo>
                  <a:pt x="139700" y="1830388"/>
                </a:lnTo>
                <a:lnTo>
                  <a:pt x="123825" y="1789113"/>
                </a:lnTo>
                <a:lnTo>
                  <a:pt x="107950" y="1752600"/>
                </a:lnTo>
                <a:lnTo>
                  <a:pt x="88900" y="1714500"/>
                </a:lnTo>
                <a:lnTo>
                  <a:pt x="69850" y="1676400"/>
                </a:lnTo>
                <a:lnTo>
                  <a:pt x="50800" y="1639888"/>
                </a:lnTo>
                <a:lnTo>
                  <a:pt x="34925" y="1598613"/>
                </a:lnTo>
                <a:lnTo>
                  <a:pt x="20637" y="1552575"/>
                </a:lnTo>
                <a:lnTo>
                  <a:pt x="9525" y="1500188"/>
                </a:lnTo>
                <a:lnTo>
                  <a:pt x="1587" y="1439863"/>
                </a:lnTo>
                <a:lnTo>
                  <a:pt x="0" y="1371600"/>
                </a:lnTo>
                <a:lnTo>
                  <a:pt x="1587" y="1303338"/>
                </a:lnTo>
                <a:lnTo>
                  <a:pt x="9525" y="1243013"/>
                </a:lnTo>
                <a:lnTo>
                  <a:pt x="20637" y="1190625"/>
                </a:lnTo>
                <a:lnTo>
                  <a:pt x="34925" y="1144588"/>
                </a:lnTo>
                <a:lnTo>
                  <a:pt x="50800" y="1103313"/>
                </a:lnTo>
                <a:lnTo>
                  <a:pt x="69850" y="1066800"/>
                </a:lnTo>
                <a:lnTo>
                  <a:pt x="88900" y="1028700"/>
                </a:lnTo>
                <a:lnTo>
                  <a:pt x="107950" y="990600"/>
                </a:lnTo>
                <a:lnTo>
                  <a:pt x="123825" y="954088"/>
                </a:lnTo>
                <a:lnTo>
                  <a:pt x="139700" y="912813"/>
                </a:lnTo>
                <a:lnTo>
                  <a:pt x="155575" y="866775"/>
                </a:lnTo>
                <a:lnTo>
                  <a:pt x="166687" y="814388"/>
                </a:lnTo>
                <a:lnTo>
                  <a:pt x="173037" y="754063"/>
                </a:lnTo>
                <a:lnTo>
                  <a:pt x="176212" y="685800"/>
                </a:lnTo>
                <a:lnTo>
                  <a:pt x="173037" y="617538"/>
                </a:lnTo>
                <a:lnTo>
                  <a:pt x="166687" y="557213"/>
                </a:lnTo>
                <a:lnTo>
                  <a:pt x="155575" y="504825"/>
                </a:lnTo>
                <a:lnTo>
                  <a:pt x="139700" y="458788"/>
                </a:lnTo>
                <a:lnTo>
                  <a:pt x="123825" y="417513"/>
                </a:lnTo>
                <a:lnTo>
                  <a:pt x="107950" y="381000"/>
                </a:lnTo>
                <a:lnTo>
                  <a:pt x="88900" y="342900"/>
                </a:lnTo>
                <a:lnTo>
                  <a:pt x="69850" y="304800"/>
                </a:lnTo>
                <a:lnTo>
                  <a:pt x="50800" y="268288"/>
                </a:lnTo>
                <a:lnTo>
                  <a:pt x="34925" y="227013"/>
                </a:lnTo>
                <a:lnTo>
                  <a:pt x="20637" y="180975"/>
                </a:lnTo>
                <a:lnTo>
                  <a:pt x="9525" y="128588"/>
                </a:lnTo>
                <a:lnTo>
                  <a:pt x="1587" y="68263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938758" y="286788"/>
            <a:ext cx="7633742" cy="1119099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Aft>
                <a:spcPts val="305"/>
              </a:spcAft>
            </a:pPr>
            <a:r>
              <a:rPr lang="en-US" sz="2400" spc="200" dirty="0" err="1"/>
              <a:t>Análisis</a:t>
            </a:r>
            <a:r>
              <a:rPr lang="en-US" sz="2400" spc="200" dirty="0"/>
              <a:t> del </a:t>
            </a:r>
            <a:r>
              <a:rPr lang="en-US" sz="2400" spc="200" dirty="0" err="1"/>
              <a:t>crecimiento</a:t>
            </a:r>
            <a:r>
              <a:rPr lang="en-US" sz="2400" spc="200" dirty="0"/>
              <a:t> de las </a:t>
            </a:r>
            <a:r>
              <a:rPr lang="en-US" sz="2400" spc="200" dirty="0" err="1"/>
              <a:t>energías</a:t>
            </a:r>
            <a:r>
              <a:rPr lang="en-US" sz="2400" spc="200" dirty="0"/>
              <a:t> </a:t>
            </a:r>
            <a:r>
              <a:rPr lang="en-US" sz="2400" spc="200" dirty="0" err="1"/>
              <a:t>renovables</a:t>
            </a:r>
            <a:r>
              <a:rPr lang="en-US" sz="2400" spc="200" dirty="0"/>
              <a:t> y </a:t>
            </a:r>
            <a:r>
              <a:rPr lang="en-US" sz="2400" spc="200" dirty="0" err="1"/>
              <a:t>su</a:t>
            </a:r>
            <a:r>
              <a:rPr lang="en-US" sz="2400" spc="200" dirty="0"/>
              <a:t> </a:t>
            </a:r>
            <a:r>
              <a:rPr lang="en-US" sz="2400" spc="200" dirty="0" err="1"/>
              <a:t>impacto</a:t>
            </a:r>
            <a:r>
              <a:rPr lang="en-US" sz="2400" spc="200" dirty="0"/>
              <a:t> </a:t>
            </a:r>
            <a:r>
              <a:rPr lang="en-US" sz="2400" spc="200" dirty="0" err="1"/>
              <a:t>en</a:t>
            </a:r>
            <a:r>
              <a:rPr lang="en-US" sz="2400" spc="200" dirty="0"/>
              <a:t> las </a:t>
            </a:r>
            <a:r>
              <a:rPr lang="en-US" sz="2400" spc="200" dirty="0" err="1"/>
              <a:t>emisiones</a:t>
            </a:r>
            <a:r>
              <a:rPr lang="en-US" sz="2400" spc="200" dirty="0"/>
              <a:t> de </a:t>
            </a:r>
            <a:r>
              <a:rPr lang="en-US" sz="2400" spc="200" dirty="0" err="1"/>
              <a:t>carbono</a:t>
            </a:r>
            <a:r>
              <a:rPr lang="en-US" sz="2400" spc="200" dirty="0"/>
              <a:t> a </a:t>
            </a:r>
            <a:r>
              <a:rPr lang="en-US" sz="2400" spc="200" dirty="0" err="1"/>
              <a:t>nivel</a:t>
            </a:r>
            <a:r>
              <a:rPr lang="en-US" sz="2400" spc="200" dirty="0"/>
              <a:t> global hasta 2023</a:t>
            </a:r>
          </a:p>
        </p:txBody>
      </p:sp>
      <p:sp>
        <p:nvSpPr>
          <p:cNvPr id="302" name="Google Shape;279;p13"/>
          <p:cNvSpPr txBox="1"/>
          <p:nvPr/>
        </p:nvSpPr>
        <p:spPr>
          <a:xfrm>
            <a:off x="938758" y="1714500"/>
            <a:ext cx="7633742" cy="2695194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-228600" defTabSz="91440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None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sym typeface="Montserrat"/>
              </a:rPr>
              <a:t>EQUIPO 8</a:t>
            </a:r>
          </a:p>
          <a:p>
            <a:pPr marL="0" lvl="0" indent="-228600" defTabSz="91440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None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sym typeface="Montserrat"/>
              </a:rPr>
              <a:t>Luver Echeverry</a:t>
            </a:r>
          </a:p>
          <a:p>
            <a:pPr marL="0" lvl="0" indent="-228600" defTabSz="91440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None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sym typeface="Montserrat"/>
              </a:rPr>
              <a:t>Alejandra Zapata</a:t>
            </a:r>
          </a:p>
          <a:p>
            <a:pPr marL="0" lvl="0" indent="-228600" defTabSz="91440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None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sym typeface="Montserrat"/>
              </a:rPr>
              <a:t>Claudia Lemus</a:t>
            </a:r>
          </a:p>
          <a:p>
            <a:pPr marL="0" lvl="0" indent="-228600" defTabSz="91440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None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sym typeface="Montserrat"/>
              </a:rPr>
              <a:t>Dylan Moya</a:t>
            </a:r>
          </a:p>
          <a:p>
            <a:pPr marL="0" lvl="0" indent="-228600" defTabSz="91440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None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sym typeface="Montserrat"/>
              </a:rPr>
              <a:t>Miguel Patiño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Freeform 6">
            <a:extLst>
              <a:ext uri="{FF2B5EF4-FFF2-40B4-BE49-F238E27FC236}">
                <a16:creationId xmlns:a16="http://schemas.microsoft.com/office/drawing/2014/main" id="{841EFD0D-0D37-447B-B1EA-4F7197E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664368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5A6DFF24-307B-44B0-93F0-893676F14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1402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 useBgFill="1">
        <p:nvSpPr>
          <p:cNvPr id="344" name="Rectangle 343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348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661498" y="0"/>
            <a:ext cx="3482502" cy="51435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pic>
        <p:nvPicPr>
          <p:cNvPr id="327" name="Google Shape;327;p20"/>
          <p:cNvPicPr preferRelativeResize="0"/>
          <p:nvPr/>
        </p:nvPicPr>
        <p:blipFill rotWithShape="1">
          <a:blip r:embed="rId3"/>
          <a:srcRect l="6393" t="7162" r="8011" b="3200"/>
          <a:stretch/>
        </p:blipFill>
        <p:spPr>
          <a:xfrm>
            <a:off x="332184" y="1241298"/>
            <a:ext cx="5167122" cy="2676747"/>
          </a:xfrm>
          <a:prstGeom prst="rect">
            <a:avLst/>
          </a:prstGeom>
          <a:noFill/>
        </p:spPr>
      </p:pic>
      <p:sp>
        <p:nvSpPr>
          <p:cNvPr id="328" name="Google Shape;328;p20"/>
          <p:cNvSpPr txBox="1"/>
          <p:nvPr/>
        </p:nvSpPr>
        <p:spPr>
          <a:xfrm>
            <a:off x="5499306" y="1241298"/>
            <a:ext cx="3644694" cy="1836439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228600" algn="just" defTabSz="91440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ts val="1300"/>
              <a:buFont typeface="Nunito"/>
              <a:buChar char="●"/>
            </a:pPr>
            <a:r>
              <a:rPr lang="en-US" sz="1200" dirty="0" err="1">
                <a:solidFill>
                  <a:schemeClr val="bg1"/>
                </a:solidFill>
                <a:sym typeface="Nunito"/>
              </a:rPr>
              <a:t>Norteamérica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ha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mostrado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cambios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significativos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, con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aumentos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debido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al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crecimiento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económico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y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el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uso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de combustibles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fósiles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,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seguidos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por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una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tendencia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a la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estabilización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o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reducción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en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los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últimos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años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gracias a la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adopción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de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energías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renovables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y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políticas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de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reducción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de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emisiones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Freeform 6">
            <a:extLst>
              <a:ext uri="{FF2B5EF4-FFF2-40B4-BE49-F238E27FC236}">
                <a16:creationId xmlns:a16="http://schemas.microsoft.com/office/drawing/2014/main" id="{841EFD0D-0D37-447B-B1EA-4F7197E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664368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5A6DFF24-307B-44B0-93F0-893676F14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1402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 useBgFill="1">
        <p:nvSpPr>
          <p:cNvPr id="343" name="Rectangle 342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347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661498" y="0"/>
            <a:ext cx="3482502" cy="51435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pic>
        <p:nvPicPr>
          <p:cNvPr id="333" name="Google Shape;333;p21"/>
          <p:cNvPicPr preferRelativeResize="0"/>
          <p:nvPr/>
        </p:nvPicPr>
        <p:blipFill rotWithShape="1">
          <a:blip r:embed="rId3"/>
          <a:srcRect l="6610" t="7077" r="7758" b="3788"/>
          <a:stretch/>
        </p:blipFill>
        <p:spPr>
          <a:xfrm>
            <a:off x="334537" y="944137"/>
            <a:ext cx="5241073" cy="2869580"/>
          </a:xfrm>
          <a:prstGeom prst="rect">
            <a:avLst/>
          </a:prstGeom>
          <a:noFill/>
        </p:spPr>
      </p:pic>
      <p:sp>
        <p:nvSpPr>
          <p:cNvPr id="334" name="Google Shape;334;p21"/>
          <p:cNvSpPr txBox="1"/>
          <p:nvPr/>
        </p:nvSpPr>
        <p:spPr>
          <a:xfrm>
            <a:off x="5661498" y="944137"/>
            <a:ext cx="3269904" cy="1859261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228600" algn="just" defTabSz="91440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ts val="1300"/>
              <a:buFont typeface="Nunito"/>
              <a:buChar char="●"/>
            </a:pPr>
            <a:r>
              <a:rPr lang="en-US" sz="1200" dirty="0">
                <a:solidFill>
                  <a:schemeClr val="bg1"/>
                </a:solidFill>
                <a:sym typeface="Nunito"/>
              </a:rPr>
              <a:t>Asia-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Pacífico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ha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mostrado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un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aumento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constante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en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las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últimas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décadas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,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impulsado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por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el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crecimiento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económico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y la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dependencia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de combustibles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fósiles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. Sin embargo,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en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algunos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países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, se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están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adoptando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energías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renovables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y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políticas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de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reducción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de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emisiones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para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frenar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esta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tendencia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Freeform 6">
            <a:extLst>
              <a:ext uri="{FF2B5EF4-FFF2-40B4-BE49-F238E27FC236}">
                <a16:creationId xmlns:a16="http://schemas.microsoft.com/office/drawing/2014/main" id="{841EFD0D-0D37-447B-B1EA-4F7197E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664368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5A6DFF24-307B-44B0-93F0-893676F14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1402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 useBgFill="1">
        <p:nvSpPr>
          <p:cNvPr id="361" name="Rectangle 360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365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661498" y="0"/>
            <a:ext cx="3482502" cy="51435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pic>
        <p:nvPicPr>
          <p:cNvPr id="351" name="Google Shape;351;p24"/>
          <p:cNvPicPr preferRelativeResize="0"/>
          <p:nvPr/>
        </p:nvPicPr>
        <p:blipFill rotWithShape="1">
          <a:blip r:embed="rId3"/>
          <a:srcRect l="6854" t="6336" r="7035" b="4033"/>
          <a:stretch/>
        </p:blipFill>
        <p:spPr>
          <a:xfrm>
            <a:off x="212598" y="847493"/>
            <a:ext cx="5392748" cy="2951356"/>
          </a:xfrm>
          <a:prstGeom prst="rect">
            <a:avLst/>
          </a:prstGeom>
          <a:noFill/>
        </p:spPr>
      </p:pic>
      <p:sp>
        <p:nvSpPr>
          <p:cNvPr id="352" name="Google Shape;352;p24"/>
          <p:cNvSpPr txBox="1"/>
          <p:nvPr/>
        </p:nvSpPr>
        <p:spPr>
          <a:xfrm>
            <a:off x="5605346" y="1174595"/>
            <a:ext cx="3326056" cy="1992556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228600" defTabSz="91440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ts val="1300"/>
              <a:buFont typeface="Nunito"/>
              <a:buChar char="●"/>
            </a:pPr>
            <a:r>
              <a:rPr lang="en-US" sz="1200" dirty="0" err="1">
                <a:solidFill>
                  <a:schemeClr val="bg1"/>
                </a:solidFill>
                <a:sym typeface="Nunito"/>
              </a:rPr>
              <a:t>Latinoamérica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ha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mostrado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un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incremento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gradual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debido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al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crecimiento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económico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y la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dependencia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de combustibles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fósiles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,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aunque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algunas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regiones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han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comenzado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a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adoptar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fuentes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renovables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para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reducir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su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huella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de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carbono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.</a:t>
            </a:r>
          </a:p>
          <a:p>
            <a:pPr marL="0" lvl="0" indent="-228600" defTabSz="91440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None/>
            </a:pPr>
            <a:endParaRPr lang="en-US" sz="1200" dirty="0">
              <a:solidFill>
                <a:schemeClr val="bg1"/>
              </a:solidFill>
              <a:sym typeface="Nunito"/>
            </a:endParaRPr>
          </a:p>
          <a:p>
            <a:pPr marL="0" lvl="0" indent="-228600" defTabSz="91440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None/>
            </a:pPr>
            <a:endParaRPr lang="en-US" sz="1200" dirty="0">
              <a:solidFill>
                <a:schemeClr val="bg1"/>
              </a:solidFill>
              <a:sym typeface="Nuni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Freeform 6">
            <a:extLst>
              <a:ext uri="{FF2B5EF4-FFF2-40B4-BE49-F238E27FC236}">
                <a16:creationId xmlns:a16="http://schemas.microsoft.com/office/drawing/2014/main" id="{841EFD0D-0D37-447B-B1EA-4F7197E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664368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5A6DFF24-307B-44B0-93F0-893676F14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1402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 useBgFill="1">
        <p:nvSpPr>
          <p:cNvPr id="381" name="Rectangle 380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385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661498" y="0"/>
            <a:ext cx="3482502" cy="51435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pic>
        <p:nvPicPr>
          <p:cNvPr id="371" name="Google Shape;371;p27"/>
          <p:cNvPicPr preferRelativeResize="0"/>
          <p:nvPr/>
        </p:nvPicPr>
        <p:blipFill rotWithShape="1">
          <a:blip r:embed="rId3"/>
          <a:srcRect l="7046" t="6823" r="7439" b="3626"/>
          <a:stretch/>
        </p:blipFill>
        <p:spPr>
          <a:xfrm>
            <a:off x="276443" y="1025914"/>
            <a:ext cx="5385055" cy="2969990"/>
          </a:xfrm>
          <a:prstGeom prst="rect">
            <a:avLst/>
          </a:prstGeom>
          <a:noFill/>
        </p:spPr>
      </p:pic>
      <p:sp>
        <p:nvSpPr>
          <p:cNvPr id="372" name="Google Shape;372;p27"/>
          <p:cNvSpPr txBox="1"/>
          <p:nvPr/>
        </p:nvSpPr>
        <p:spPr>
          <a:xfrm>
            <a:off x="5527682" y="772584"/>
            <a:ext cx="3206059" cy="3598331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L="457200" lvl="0" indent="-228600" algn="just" defTabSz="914400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ts val="1300"/>
              <a:buFont typeface="Nunito"/>
              <a:buChar char="●"/>
            </a:pPr>
            <a:r>
              <a:rPr lang="en-US" sz="1200" dirty="0">
                <a:solidFill>
                  <a:schemeClr val="bg1"/>
                </a:solidFill>
                <a:sym typeface="Nunito"/>
              </a:rPr>
              <a:t>Colombia ha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experimentado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un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incremento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moderado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en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sus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emisiones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debido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al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crecimiento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en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sectores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como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la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agricultura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y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el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transporte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,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aunque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ha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implementado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medidas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de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mitigación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.</a:t>
            </a:r>
          </a:p>
          <a:p>
            <a:pPr marL="457200" lvl="0" indent="-228600" algn="just" defTabSz="914400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ts val="1300"/>
              <a:buFont typeface="Nunito"/>
              <a:buChar char="●"/>
            </a:pPr>
            <a:endParaRPr lang="en-US" sz="1200" dirty="0">
              <a:solidFill>
                <a:schemeClr val="bg1"/>
              </a:solidFill>
              <a:sym typeface="Nunito"/>
            </a:endParaRPr>
          </a:p>
          <a:p>
            <a:pPr marL="457200" lvl="0" indent="-228600" algn="just" defTabSz="914400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ts val="1300"/>
              <a:buFont typeface="Nunito"/>
              <a:buChar char="●"/>
            </a:pPr>
            <a:r>
              <a:rPr lang="en-US" sz="1200" dirty="0">
                <a:solidFill>
                  <a:schemeClr val="bg1"/>
                </a:solidFill>
                <a:sym typeface="Nunito"/>
              </a:rPr>
              <a:t>Chile ha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registrado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un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aumento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significativo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,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impulsado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por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la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expansión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de la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minería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, la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energía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y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el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uso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de combustibles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fósiles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.</a:t>
            </a:r>
          </a:p>
          <a:p>
            <a:pPr marL="457200" lvl="0" indent="-228600" algn="just" defTabSz="914400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ts val="1300"/>
              <a:buFont typeface="Nunito"/>
              <a:buChar char="●"/>
            </a:pPr>
            <a:endParaRPr lang="en-US" sz="1200" dirty="0">
              <a:solidFill>
                <a:schemeClr val="bg1"/>
              </a:solidFill>
              <a:sym typeface="Nunito"/>
            </a:endParaRPr>
          </a:p>
          <a:p>
            <a:pPr marL="457200" lvl="0" indent="-228600" algn="just" defTabSz="914400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ts val="1300"/>
              <a:buFont typeface="Nunito"/>
              <a:buChar char="●"/>
            </a:pPr>
            <a:r>
              <a:rPr lang="en-US" sz="1200" dirty="0">
                <a:solidFill>
                  <a:schemeClr val="bg1"/>
                </a:solidFill>
                <a:sym typeface="Nunito"/>
              </a:rPr>
              <a:t>Perú también ha visto un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incremento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en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sus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emisiones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,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principalmente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por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la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actividad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minera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y la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deforestación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,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aunque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en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los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últimos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años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ha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comenzado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a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adoptar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políticas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para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reducir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su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huella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de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carbono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Freeform 6">
            <a:extLst>
              <a:ext uri="{FF2B5EF4-FFF2-40B4-BE49-F238E27FC236}">
                <a16:creationId xmlns:a16="http://schemas.microsoft.com/office/drawing/2014/main" id="{841EFD0D-0D37-447B-B1EA-4F7197E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664368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5A6DFF24-307B-44B0-93F0-893676F14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1402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 useBgFill="1">
        <p:nvSpPr>
          <p:cNvPr id="375" name="Rectangle 374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77" name="Rectangle 376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379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661498" y="0"/>
            <a:ext cx="3482502" cy="51435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pic>
        <p:nvPicPr>
          <p:cNvPr id="364" name="Google Shape;364;p26" descr="Gráfico, Gráfico de líneas&#10;&#10;El contenido generado por IA puede ser incorrecto.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24714" y="703389"/>
            <a:ext cx="4740285" cy="3736722"/>
          </a:xfrm>
          <a:prstGeom prst="rect">
            <a:avLst/>
          </a:prstGeom>
          <a:noFill/>
        </p:spPr>
      </p:pic>
      <p:sp>
        <p:nvSpPr>
          <p:cNvPr id="366" name="Google Shape;366;p26"/>
          <p:cNvSpPr txBox="1"/>
          <p:nvPr/>
        </p:nvSpPr>
        <p:spPr>
          <a:xfrm>
            <a:off x="5760586" y="703389"/>
            <a:ext cx="3011759" cy="3168396"/>
          </a:xfrm>
          <a:prstGeom prst="rect">
            <a:avLst/>
          </a:prstGeom>
          <a:noFill/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L="457200" lvl="0" indent="-228600" algn="just" defTabSz="914400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ts val="1300"/>
              <a:buFont typeface="Nunito"/>
              <a:buChar char="●"/>
            </a:pPr>
            <a:r>
              <a:rPr lang="en-US" sz="1200" dirty="0">
                <a:solidFill>
                  <a:schemeClr val="bg1"/>
                </a:solidFill>
                <a:sym typeface="Nunito"/>
              </a:rPr>
              <a:t>En Colombia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provienen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principalmente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de la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quema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de combustibles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fósiles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,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como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petróleo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y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carbón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,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en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sectores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como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la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generación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eléctrica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,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transporte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e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industria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.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Aunque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el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país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cuenta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con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una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matriz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energética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con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alta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participación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de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energías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renovables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,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especialmente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hidroeléctrica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,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el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aumento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en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el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consumo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y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actividades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económicas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contribuyen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a las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emisiones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de gases de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efecto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invernadero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. </a:t>
            </a:r>
          </a:p>
          <a:p>
            <a:pPr marL="457200" lvl="0" indent="-228600" algn="just" defTabSz="914400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ts val="1300"/>
              <a:buFont typeface="Nunito"/>
              <a:buChar char="●"/>
            </a:pPr>
            <a:endParaRPr lang="en-US" sz="1200" dirty="0">
              <a:solidFill>
                <a:schemeClr val="bg1"/>
              </a:solidFill>
              <a:sym typeface="Nunito"/>
            </a:endParaRPr>
          </a:p>
          <a:p>
            <a:pPr marL="457200" lvl="0" indent="-228600" algn="just" defTabSz="914400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ts val="1300"/>
              <a:buFont typeface="Nunito"/>
              <a:buChar char="●"/>
            </a:pPr>
            <a:r>
              <a:rPr lang="en-US" sz="1200" dirty="0">
                <a:solidFill>
                  <a:schemeClr val="bg1"/>
                </a:solidFill>
                <a:sym typeface="Nunito"/>
              </a:rPr>
              <a:t>Colombia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trabaja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en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estrategias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para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reducir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su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huella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de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carbono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y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promover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energías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limpias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.</a:t>
            </a:r>
          </a:p>
        </p:txBody>
      </p:sp>
      <p:sp>
        <p:nvSpPr>
          <p:cNvPr id="2" name="Google Shape;365;p26">
            <a:extLst>
              <a:ext uri="{FF2B5EF4-FFF2-40B4-BE49-F238E27FC236}">
                <a16:creationId xmlns:a16="http://schemas.microsoft.com/office/drawing/2014/main" id="{B03A779D-D998-EF61-717B-0EBC9170CBA2}"/>
              </a:ext>
            </a:extLst>
          </p:cNvPr>
          <p:cNvSpPr txBox="1"/>
          <p:nvPr/>
        </p:nvSpPr>
        <p:spPr>
          <a:xfrm rot="-5400000">
            <a:off x="-234633" y="2088712"/>
            <a:ext cx="1906200" cy="37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millones de toneladas de CO2</a:t>
            </a:r>
            <a:endParaRPr sz="10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Freeform 6">
            <a:extLst>
              <a:ext uri="{FF2B5EF4-FFF2-40B4-BE49-F238E27FC236}">
                <a16:creationId xmlns:a16="http://schemas.microsoft.com/office/drawing/2014/main" id="{841EFD0D-0D37-447B-B1EA-4F7197E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664368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371" name="Rectangle 365">
            <a:extLst>
              <a:ext uri="{FF2B5EF4-FFF2-40B4-BE49-F238E27FC236}">
                <a16:creationId xmlns:a16="http://schemas.microsoft.com/office/drawing/2014/main" id="{5A6DFF24-307B-44B0-93F0-893676F14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1402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 useBgFill="1">
        <p:nvSpPr>
          <p:cNvPr id="368" name="Rectangle 367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372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661498" y="0"/>
            <a:ext cx="3482502" cy="51435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pic>
        <p:nvPicPr>
          <p:cNvPr id="357" name="Google Shape;357;p2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71500" y="428528"/>
            <a:ext cx="4859203" cy="3783980"/>
          </a:xfrm>
          <a:prstGeom prst="rect">
            <a:avLst/>
          </a:prstGeom>
          <a:noFill/>
        </p:spPr>
      </p:pic>
      <p:sp>
        <p:nvSpPr>
          <p:cNvPr id="359" name="Google Shape;359;p25"/>
          <p:cNvSpPr txBox="1"/>
          <p:nvPr/>
        </p:nvSpPr>
        <p:spPr>
          <a:xfrm>
            <a:off x="5789605" y="606948"/>
            <a:ext cx="3028605" cy="3168396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228600" defTabSz="914400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ts val="1300"/>
              <a:buFont typeface="Nunito"/>
              <a:buChar char="●"/>
            </a:pPr>
            <a:r>
              <a:rPr lang="en-US" sz="1200" dirty="0">
                <a:solidFill>
                  <a:schemeClr val="bg1"/>
                </a:solidFill>
                <a:sym typeface="Nunito"/>
              </a:rPr>
              <a:t>Colombia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emite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una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menor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cantidad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de CO₂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en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comparación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con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otros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países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de América Latina,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debido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a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su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matriz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energética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basada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en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energías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renovables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como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la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hidroeléctrica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y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su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economía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en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desarrollo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. Sin embargo,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aún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enfrenta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desafíos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para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reducir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su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huella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de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carbono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y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promover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una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transición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hacia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fuentes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de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energía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más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limpias</a:t>
            </a:r>
            <a:endParaRPr lang="en-US" sz="1200" dirty="0">
              <a:solidFill>
                <a:schemeClr val="bg1"/>
              </a:solidFill>
              <a:sym typeface="Nunito"/>
            </a:endParaRPr>
          </a:p>
        </p:txBody>
      </p:sp>
      <p:sp>
        <p:nvSpPr>
          <p:cNvPr id="365" name="Google Shape;365;p26"/>
          <p:cNvSpPr txBox="1"/>
          <p:nvPr/>
        </p:nvSpPr>
        <p:spPr>
          <a:xfrm rot="-5400000">
            <a:off x="-234633" y="2133318"/>
            <a:ext cx="1906200" cy="37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millones de toneladas de CO2</a:t>
            </a:r>
            <a:endParaRPr sz="10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Freeform 6">
            <a:extLst>
              <a:ext uri="{FF2B5EF4-FFF2-40B4-BE49-F238E27FC236}">
                <a16:creationId xmlns:a16="http://schemas.microsoft.com/office/drawing/2014/main" id="{841EFD0D-0D37-447B-B1EA-4F7197E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664368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5A6DFF24-307B-44B0-93F0-893676F14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1402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 useBgFill="1">
        <p:nvSpPr>
          <p:cNvPr id="387" name="Rectangle 386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391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661498" y="0"/>
            <a:ext cx="3482502" cy="51435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pic>
        <p:nvPicPr>
          <p:cNvPr id="377" name="Google Shape;377;p28"/>
          <p:cNvPicPr preferRelativeResize="0"/>
          <p:nvPr/>
        </p:nvPicPr>
        <p:blipFill rotWithShape="1">
          <a:blip r:embed="rId3"/>
          <a:srcRect l="7359" t="5901" r="6663" b="4275"/>
          <a:stretch/>
        </p:blipFill>
        <p:spPr>
          <a:xfrm>
            <a:off x="332184" y="609600"/>
            <a:ext cx="5236303" cy="3080059"/>
          </a:xfrm>
          <a:prstGeom prst="rect">
            <a:avLst/>
          </a:prstGeom>
          <a:noFill/>
        </p:spPr>
      </p:pic>
      <p:sp>
        <p:nvSpPr>
          <p:cNvPr id="378" name="Google Shape;378;p28"/>
          <p:cNvSpPr txBox="1"/>
          <p:nvPr/>
        </p:nvSpPr>
        <p:spPr>
          <a:xfrm>
            <a:off x="5448901" y="434671"/>
            <a:ext cx="3482501" cy="3624834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L="457200" lvl="0" indent="-228600" algn="just" defTabSz="914400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ts val="1300"/>
              <a:buFont typeface="Nunito"/>
              <a:buChar char="●"/>
            </a:pPr>
            <a:r>
              <a:rPr lang="en-US" sz="1200" dirty="0">
                <a:solidFill>
                  <a:schemeClr val="bg1"/>
                </a:solidFill>
                <a:sym typeface="Nunito"/>
              </a:rPr>
              <a:t>En Colombia,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el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consumo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ha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aumentado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gradualmente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debido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a la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expansión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económica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y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el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crecimiento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del sector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transporte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,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aunque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sigue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siendo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moderado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en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comparación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con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su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producción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. </a:t>
            </a:r>
          </a:p>
          <a:p>
            <a:pPr marL="457200" lvl="0" indent="-228600" algn="just" defTabSz="914400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ts val="1300"/>
              <a:buFont typeface="Nunito"/>
              <a:buChar char="●"/>
            </a:pPr>
            <a:endParaRPr lang="en-US" sz="1200" dirty="0">
              <a:solidFill>
                <a:schemeClr val="bg1"/>
              </a:solidFill>
              <a:sym typeface="Nunito"/>
            </a:endParaRPr>
          </a:p>
          <a:p>
            <a:pPr marL="457200" lvl="0" indent="-228600" algn="just" defTabSz="914400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ts val="1300"/>
              <a:buFont typeface="Nunito"/>
              <a:buChar char="●"/>
            </a:pPr>
            <a:r>
              <a:rPr lang="en-US" sz="1200" dirty="0">
                <a:solidFill>
                  <a:schemeClr val="bg1"/>
                </a:solidFill>
                <a:sym typeface="Nunito"/>
              </a:rPr>
              <a:t>Chile ha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experimentado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un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crecimiento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sostenido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en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la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demanda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de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petróleo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,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impulsado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por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la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industrialización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y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el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aumento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en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el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consumo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energético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,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aunque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mantiene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una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dependencia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de las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importaciones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.</a:t>
            </a:r>
          </a:p>
          <a:p>
            <a:pPr marL="457200" lvl="0" indent="-228600" algn="just" defTabSz="914400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ts val="1300"/>
              <a:buFont typeface="Nunito"/>
              <a:buChar char="●"/>
            </a:pPr>
            <a:endParaRPr lang="en-US" sz="1200" dirty="0">
              <a:solidFill>
                <a:schemeClr val="bg1"/>
              </a:solidFill>
              <a:sym typeface="Nunito"/>
            </a:endParaRPr>
          </a:p>
          <a:p>
            <a:pPr marL="457200" lvl="0" indent="-228600" algn="just" defTabSz="914400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ts val="1300"/>
              <a:buFont typeface="Nunito"/>
              <a:buChar char="●"/>
            </a:pPr>
            <a:r>
              <a:rPr lang="en-US" sz="1200" dirty="0">
                <a:solidFill>
                  <a:schemeClr val="bg1"/>
                </a:solidFill>
                <a:sym typeface="Nunito"/>
              </a:rPr>
              <a:t> Perú ha visto un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incremento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en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el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consumo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de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petróleo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,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alineado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con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su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crecimiento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económico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y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desarrollo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urbano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,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aunque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todavía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depende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en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gran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medida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de las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importaciones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para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cubrir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su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demanda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energética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Freeform 6">
            <a:extLst>
              <a:ext uri="{FF2B5EF4-FFF2-40B4-BE49-F238E27FC236}">
                <a16:creationId xmlns:a16="http://schemas.microsoft.com/office/drawing/2014/main" id="{841EFD0D-0D37-447B-B1EA-4F7197E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664368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5A6DFF24-307B-44B0-93F0-893676F14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1402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 useBgFill="1">
        <p:nvSpPr>
          <p:cNvPr id="393" name="Rectangle 392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397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661498" y="0"/>
            <a:ext cx="3482502" cy="51435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pic>
        <p:nvPicPr>
          <p:cNvPr id="383" name="Google Shape;383;p29"/>
          <p:cNvPicPr preferRelativeResize="0"/>
          <p:nvPr/>
        </p:nvPicPr>
        <p:blipFill rotWithShape="1">
          <a:blip r:embed="rId3"/>
          <a:srcRect l="6891" t="5435" r="7286" b="3356"/>
          <a:stretch/>
        </p:blipFill>
        <p:spPr>
          <a:xfrm>
            <a:off x="212598" y="853477"/>
            <a:ext cx="5448900" cy="3168395"/>
          </a:xfrm>
          <a:prstGeom prst="rect">
            <a:avLst/>
          </a:prstGeom>
          <a:noFill/>
        </p:spPr>
      </p:pic>
      <p:sp>
        <p:nvSpPr>
          <p:cNvPr id="384" name="Google Shape;384;p29"/>
          <p:cNvSpPr txBox="1"/>
          <p:nvPr/>
        </p:nvSpPr>
        <p:spPr>
          <a:xfrm>
            <a:off x="5490512" y="853477"/>
            <a:ext cx="3370990" cy="3302471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L="457200" lvl="0" indent="-228600" algn="just" defTabSz="914400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ts val="1300"/>
              <a:buFont typeface="Nunito"/>
              <a:buChar char="●"/>
            </a:pPr>
            <a:r>
              <a:rPr lang="en-US" sz="1200" dirty="0">
                <a:solidFill>
                  <a:schemeClr val="bg1"/>
                </a:solidFill>
                <a:sym typeface="Nunito"/>
              </a:rPr>
              <a:t>En Colombia,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el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consumo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ha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aumentado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significativamente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gracias a la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incorporación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de gas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en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la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matriz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energética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y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proyectos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de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infraestructura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.</a:t>
            </a:r>
          </a:p>
          <a:p>
            <a:pPr marL="457200" lvl="0" indent="-228600" algn="just" defTabSz="914400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ts val="1300"/>
              <a:buFont typeface="Nunito"/>
              <a:buChar char="●"/>
            </a:pPr>
            <a:endParaRPr lang="en-US" sz="1200" dirty="0">
              <a:solidFill>
                <a:schemeClr val="bg1"/>
              </a:solidFill>
              <a:sym typeface="Nunito"/>
            </a:endParaRPr>
          </a:p>
          <a:p>
            <a:pPr marL="457200" lvl="0" indent="-228600" algn="just" defTabSz="914400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ts val="1300"/>
              <a:buFont typeface="Nunito"/>
              <a:buChar char="●"/>
            </a:pPr>
            <a:r>
              <a:rPr lang="en-US" sz="1200" dirty="0">
                <a:solidFill>
                  <a:schemeClr val="bg1"/>
                </a:solidFill>
                <a:sym typeface="Nunito"/>
              </a:rPr>
              <a:t>Chile ha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experimentado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un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incremento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notable,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diversificando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su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matriz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energética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con gas natural para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reducir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su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dependencia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del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petróleo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y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carbón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.</a:t>
            </a:r>
          </a:p>
          <a:p>
            <a:pPr marL="457200" lvl="0" indent="-228600" algn="just" defTabSz="914400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ts val="1300"/>
              <a:buFont typeface="Nunito"/>
              <a:buChar char="●"/>
            </a:pPr>
            <a:endParaRPr lang="en-US" sz="1200" dirty="0">
              <a:solidFill>
                <a:schemeClr val="bg1"/>
              </a:solidFill>
              <a:sym typeface="Nunito"/>
            </a:endParaRPr>
          </a:p>
          <a:p>
            <a:pPr marL="457200" lvl="0" indent="-228600" algn="just" defTabSz="914400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ts val="1300"/>
              <a:buFont typeface="Nunito"/>
              <a:buChar char="●"/>
            </a:pPr>
            <a:r>
              <a:rPr lang="en-US" sz="1200" dirty="0">
                <a:solidFill>
                  <a:schemeClr val="bg1"/>
                </a:solidFill>
                <a:sym typeface="Nunito"/>
              </a:rPr>
              <a:t>Perú también ha visto un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incremento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en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el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uso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de gas,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principalmente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en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sectores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industriales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y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hogares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,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favorecido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por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la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expansión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de sus campos de gas y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mejoras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en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infraestructura</a:t>
            </a:r>
            <a:endParaRPr lang="en-US" sz="1200" dirty="0">
              <a:solidFill>
                <a:schemeClr val="bg1"/>
              </a:solidFill>
              <a:sym typeface="Nuni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Freeform 6">
            <a:extLst>
              <a:ext uri="{FF2B5EF4-FFF2-40B4-BE49-F238E27FC236}">
                <a16:creationId xmlns:a16="http://schemas.microsoft.com/office/drawing/2014/main" id="{841EFD0D-0D37-447B-B1EA-4F7197E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664368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5A6DFF24-307B-44B0-93F0-893676F14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1402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 useBgFill="1">
        <p:nvSpPr>
          <p:cNvPr id="399" name="Rectangle 398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403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661498" y="0"/>
            <a:ext cx="3482502" cy="51435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pic>
        <p:nvPicPr>
          <p:cNvPr id="389" name="Google Shape;389;p30"/>
          <p:cNvPicPr preferRelativeResize="0"/>
          <p:nvPr/>
        </p:nvPicPr>
        <p:blipFill rotWithShape="1">
          <a:blip r:embed="rId3"/>
          <a:srcRect l="6581" t="6820" r="7603"/>
          <a:stretch/>
        </p:blipFill>
        <p:spPr>
          <a:xfrm>
            <a:off x="295145" y="1171487"/>
            <a:ext cx="5338838" cy="2800525"/>
          </a:xfrm>
          <a:prstGeom prst="rect">
            <a:avLst/>
          </a:prstGeom>
          <a:noFill/>
        </p:spPr>
      </p:pic>
      <p:sp>
        <p:nvSpPr>
          <p:cNvPr id="390" name="Google Shape;390;p30"/>
          <p:cNvSpPr txBox="1"/>
          <p:nvPr/>
        </p:nvSpPr>
        <p:spPr>
          <a:xfrm>
            <a:off x="5440694" y="666709"/>
            <a:ext cx="3408161" cy="429186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L="457200" lvl="0" indent="-228600" algn="just" defTabSz="914400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ts val="1300"/>
              <a:buFont typeface="Nunito"/>
              <a:buChar char="●"/>
            </a:pPr>
            <a:r>
              <a:rPr lang="en-US" sz="1200" dirty="0">
                <a:solidFill>
                  <a:schemeClr val="bg1"/>
                </a:solidFill>
                <a:sym typeface="Nunito"/>
              </a:rPr>
              <a:t>En Colombia,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el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uso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de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carbón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ha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sido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fundamental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en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la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generación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eléctrica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,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aunque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ha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aumentado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con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el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tiempo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debido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a la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expansión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de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plantas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térmicas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,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consolidándose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como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una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de las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principales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fuentes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de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energía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en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el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país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.</a:t>
            </a:r>
          </a:p>
          <a:p>
            <a:pPr marL="457200" lvl="0" indent="-228600" algn="just" defTabSz="914400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ts val="1300"/>
              <a:buFont typeface="Nunito"/>
              <a:buChar char="●"/>
            </a:pPr>
            <a:endParaRPr lang="en-US" sz="1200" dirty="0">
              <a:solidFill>
                <a:schemeClr val="bg1"/>
              </a:solidFill>
              <a:sym typeface="Nunito"/>
            </a:endParaRPr>
          </a:p>
          <a:p>
            <a:pPr marL="457200" lvl="0" indent="-228600" algn="just" defTabSz="914400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ts val="1300"/>
              <a:buFont typeface="Nunito"/>
              <a:buChar char="●"/>
            </a:pPr>
            <a:r>
              <a:rPr lang="en-US" sz="1200" dirty="0">
                <a:solidFill>
                  <a:schemeClr val="bg1"/>
                </a:solidFill>
                <a:sym typeface="Nunito"/>
              </a:rPr>
              <a:t>En Chile,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el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consumo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de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carbón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ha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tenido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una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tendencia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creciente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en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el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sector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energético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,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aunque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en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los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últimos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años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ha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habido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esfuerzos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por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reducir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su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dependencia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debido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a las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preocupaciones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ambientales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y la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transición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hacia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energías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renovables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.</a:t>
            </a:r>
          </a:p>
          <a:p>
            <a:pPr marL="457200" lvl="0" indent="-228600" algn="just" defTabSz="914400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ts val="1300"/>
              <a:buFont typeface="Nunito"/>
              <a:buChar char="●"/>
            </a:pPr>
            <a:endParaRPr lang="en-US" sz="1200" dirty="0">
              <a:solidFill>
                <a:schemeClr val="bg1"/>
              </a:solidFill>
              <a:sym typeface="Nunito"/>
            </a:endParaRPr>
          </a:p>
          <a:p>
            <a:pPr marL="457200" lvl="0" indent="-228600" algn="just" defTabSz="914400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ts val="1300"/>
              <a:buFont typeface="Nunito"/>
              <a:buChar char="●"/>
            </a:pPr>
            <a:r>
              <a:rPr lang="en-US" sz="1200" dirty="0">
                <a:solidFill>
                  <a:schemeClr val="bg1"/>
                </a:solidFill>
                <a:sym typeface="Nunito"/>
              </a:rPr>
              <a:t>Perú,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por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su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parte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, ha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incrementado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su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consumo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de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carbón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principalmente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para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uso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industrial y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energético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,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aunque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también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enfrenta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desafíos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para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disminuir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su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impacto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ambiental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Freeform 6">
            <a:extLst>
              <a:ext uri="{FF2B5EF4-FFF2-40B4-BE49-F238E27FC236}">
                <a16:creationId xmlns:a16="http://schemas.microsoft.com/office/drawing/2014/main" id="{841EFD0D-0D37-447B-B1EA-4F7197E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664368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5A6DFF24-307B-44B0-93F0-893676F14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1402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 useBgFill="1">
        <p:nvSpPr>
          <p:cNvPr id="406" name="Rectangle 405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410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661498" y="0"/>
            <a:ext cx="3482502" cy="51435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pic>
        <p:nvPicPr>
          <p:cNvPr id="395" name="Google Shape;395;p31"/>
          <p:cNvPicPr preferRelativeResize="0"/>
          <p:nvPr/>
        </p:nvPicPr>
        <p:blipFill rotWithShape="1">
          <a:blip r:embed="rId3"/>
          <a:srcRect l="6586" t="5711" r="6975" b="3635"/>
          <a:stretch/>
        </p:blipFill>
        <p:spPr>
          <a:xfrm>
            <a:off x="224364" y="884663"/>
            <a:ext cx="5416032" cy="3204887"/>
          </a:xfrm>
          <a:prstGeom prst="rect">
            <a:avLst/>
          </a:prstGeom>
          <a:noFill/>
        </p:spPr>
      </p:pic>
      <p:sp>
        <p:nvSpPr>
          <p:cNvPr id="397" name="Google Shape;397;p31"/>
          <p:cNvSpPr txBox="1"/>
          <p:nvPr/>
        </p:nvSpPr>
        <p:spPr>
          <a:xfrm>
            <a:off x="5466308" y="884663"/>
            <a:ext cx="3387760" cy="3168396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228600" algn="just" defTabSz="914400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ts val="1300"/>
              <a:buFont typeface="Nunito"/>
              <a:buChar char="●"/>
            </a:pPr>
            <a:r>
              <a:rPr lang="en-US" sz="1200" dirty="0">
                <a:solidFill>
                  <a:schemeClr val="bg1"/>
                </a:solidFill>
                <a:sym typeface="Nunito"/>
              </a:rPr>
              <a:t>Colombia ha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incrementado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su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capacidad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hidroeléctrica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para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cubrir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gran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parte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de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su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demanda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.</a:t>
            </a:r>
          </a:p>
          <a:p>
            <a:pPr marL="457200" lvl="0" indent="-228600" algn="just" defTabSz="914400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ts val="1300"/>
              <a:buFont typeface="Nunito"/>
              <a:buChar char="●"/>
            </a:pP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</a:p>
          <a:p>
            <a:pPr marL="457200" lvl="0" indent="-228600" algn="just" defTabSz="914400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ts val="1300"/>
              <a:buFont typeface="Nunito"/>
              <a:buChar char="●"/>
            </a:pPr>
            <a:r>
              <a:rPr lang="en-US" sz="1200" dirty="0">
                <a:solidFill>
                  <a:schemeClr val="bg1"/>
                </a:solidFill>
                <a:sym typeface="Nunito"/>
              </a:rPr>
              <a:t>Chile ha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diversificado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y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ampliado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su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matriz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energética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con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proyectos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hidroeléctricos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.</a:t>
            </a:r>
          </a:p>
          <a:p>
            <a:pPr marL="457200" lvl="0" indent="-228600" algn="just" defTabSz="914400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ts val="1300"/>
              <a:buFont typeface="Nunito"/>
              <a:buChar char="●"/>
            </a:pPr>
            <a:endParaRPr lang="en-US" sz="1200" dirty="0">
              <a:solidFill>
                <a:schemeClr val="bg1"/>
              </a:solidFill>
              <a:sym typeface="Nunito"/>
            </a:endParaRPr>
          </a:p>
          <a:p>
            <a:pPr marL="457200" lvl="0" indent="-228600" algn="just" defTabSz="914400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ts val="1300"/>
              <a:buFont typeface="Nunito"/>
              <a:buChar char="●"/>
            </a:pPr>
            <a:r>
              <a:rPr lang="en-US" sz="1200" dirty="0">
                <a:solidFill>
                  <a:schemeClr val="bg1"/>
                </a:solidFill>
                <a:sym typeface="Nunito"/>
              </a:rPr>
              <a:t>Perú ha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desarrollado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nuevas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centrales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para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aprovechar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sus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ríos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,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fortaleciendo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su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participación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en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el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mix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energético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nacional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.</a:t>
            </a:r>
          </a:p>
        </p:txBody>
      </p:sp>
      <p:sp>
        <p:nvSpPr>
          <p:cNvPr id="396" name="Google Shape;396;p31"/>
          <p:cNvSpPr txBox="1"/>
          <p:nvPr/>
        </p:nvSpPr>
        <p:spPr>
          <a:xfrm>
            <a:off x="744000" y="3407200"/>
            <a:ext cx="7662600" cy="13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Freeform 6">
            <a:extLst>
              <a:ext uri="{FF2B5EF4-FFF2-40B4-BE49-F238E27FC236}">
                <a16:creationId xmlns:a16="http://schemas.microsoft.com/office/drawing/2014/main" id="{C98F4480-8749-4E48-82BB-3A0F2F311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664368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5249F694-12BA-47C4-9FF3-570372F3B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1402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pic>
        <p:nvPicPr>
          <p:cNvPr id="287" name="Picture 286" descr="Bombilla apagada con fondo iluminado">
            <a:extLst>
              <a:ext uri="{FF2B5EF4-FFF2-40B4-BE49-F238E27FC236}">
                <a16:creationId xmlns:a16="http://schemas.microsoft.com/office/drawing/2014/main" id="{49496C33-CD9D-FF41-C27F-589FAB5E8D9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5731"/>
          <a:stretch/>
        </p:blipFill>
        <p:spPr>
          <a:xfrm>
            <a:off x="20" y="10"/>
            <a:ext cx="9143980" cy="5143490"/>
          </a:xfrm>
          <a:prstGeom prst="rect">
            <a:avLst/>
          </a:prstGeom>
        </p:spPr>
      </p:pic>
      <p:sp>
        <p:nvSpPr>
          <p:cNvPr id="296" name="Freeform: Shape 295">
            <a:extLst>
              <a:ext uri="{FF2B5EF4-FFF2-40B4-BE49-F238E27FC236}">
                <a16:creationId xmlns:a16="http://schemas.microsoft.com/office/drawing/2014/main" id="{0151AADE-3190-40C1-806A-ED3744263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2209" y="0"/>
            <a:ext cx="8611791" cy="5143500"/>
          </a:xfrm>
          <a:custGeom>
            <a:avLst/>
            <a:gdLst>
              <a:gd name="connsiteX0" fmla="*/ 0 w 11482387"/>
              <a:gd name="connsiteY0" fmla="*/ 0 h 6858000"/>
              <a:gd name="connsiteX1" fmla="*/ 11482387 w 11482387"/>
              <a:gd name="connsiteY1" fmla="*/ 0 h 6858000"/>
              <a:gd name="connsiteX2" fmla="*/ 11482387 w 11482387"/>
              <a:gd name="connsiteY2" fmla="*/ 6858000 h 6858000"/>
              <a:gd name="connsiteX3" fmla="*/ 0 w 11482387"/>
              <a:gd name="connsiteY3" fmla="*/ 6858000 h 6858000"/>
              <a:gd name="connsiteX4" fmla="*/ 1587 w 11482387"/>
              <a:gd name="connsiteY4" fmla="*/ 6789738 h 6858000"/>
              <a:gd name="connsiteX5" fmla="*/ 9525 w 11482387"/>
              <a:gd name="connsiteY5" fmla="*/ 6729413 h 6858000"/>
              <a:gd name="connsiteX6" fmla="*/ 20637 w 11482387"/>
              <a:gd name="connsiteY6" fmla="*/ 6677025 h 6858000"/>
              <a:gd name="connsiteX7" fmla="*/ 34925 w 11482387"/>
              <a:gd name="connsiteY7" fmla="*/ 6630988 h 6858000"/>
              <a:gd name="connsiteX8" fmla="*/ 50800 w 11482387"/>
              <a:gd name="connsiteY8" fmla="*/ 6589713 h 6858000"/>
              <a:gd name="connsiteX9" fmla="*/ 69850 w 11482387"/>
              <a:gd name="connsiteY9" fmla="*/ 6553200 h 6858000"/>
              <a:gd name="connsiteX10" fmla="*/ 88900 w 11482387"/>
              <a:gd name="connsiteY10" fmla="*/ 6515100 h 6858000"/>
              <a:gd name="connsiteX11" fmla="*/ 107950 w 11482387"/>
              <a:gd name="connsiteY11" fmla="*/ 6477000 h 6858000"/>
              <a:gd name="connsiteX12" fmla="*/ 123825 w 11482387"/>
              <a:gd name="connsiteY12" fmla="*/ 6440488 h 6858000"/>
              <a:gd name="connsiteX13" fmla="*/ 139700 w 11482387"/>
              <a:gd name="connsiteY13" fmla="*/ 6399213 h 6858000"/>
              <a:gd name="connsiteX14" fmla="*/ 155575 w 11482387"/>
              <a:gd name="connsiteY14" fmla="*/ 6353175 h 6858000"/>
              <a:gd name="connsiteX15" fmla="*/ 166687 w 11482387"/>
              <a:gd name="connsiteY15" fmla="*/ 6300788 h 6858000"/>
              <a:gd name="connsiteX16" fmla="*/ 173037 w 11482387"/>
              <a:gd name="connsiteY16" fmla="*/ 6240463 h 6858000"/>
              <a:gd name="connsiteX17" fmla="*/ 176212 w 11482387"/>
              <a:gd name="connsiteY17" fmla="*/ 6172200 h 6858000"/>
              <a:gd name="connsiteX18" fmla="*/ 173037 w 11482387"/>
              <a:gd name="connsiteY18" fmla="*/ 6103938 h 6858000"/>
              <a:gd name="connsiteX19" fmla="*/ 166687 w 11482387"/>
              <a:gd name="connsiteY19" fmla="*/ 6043613 h 6858000"/>
              <a:gd name="connsiteX20" fmla="*/ 155575 w 11482387"/>
              <a:gd name="connsiteY20" fmla="*/ 5991225 h 6858000"/>
              <a:gd name="connsiteX21" fmla="*/ 139700 w 11482387"/>
              <a:gd name="connsiteY21" fmla="*/ 5945188 h 6858000"/>
              <a:gd name="connsiteX22" fmla="*/ 123825 w 11482387"/>
              <a:gd name="connsiteY22" fmla="*/ 5903913 h 6858000"/>
              <a:gd name="connsiteX23" fmla="*/ 107950 w 11482387"/>
              <a:gd name="connsiteY23" fmla="*/ 5867400 h 6858000"/>
              <a:gd name="connsiteX24" fmla="*/ 88900 w 11482387"/>
              <a:gd name="connsiteY24" fmla="*/ 5829300 h 6858000"/>
              <a:gd name="connsiteX25" fmla="*/ 69850 w 11482387"/>
              <a:gd name="connsiteY25" fmla="*/ 5791200 h 6858000"/>
              <a:gd name="connsiteX26" fmla="*/ 50800 w 11482387"/>
              <a:gd name="connsiteY26" fmla="*/ 5754688 h 6858000"/>
              <a:gd name="connsiteX27" fmla="*/ 34925 w 11482387"/>
              <a:gd name="connsiteY27" fmla="*/ 5713413 h 6858000"/>
              <a:gd name="connsiteX28" fmla="*/ 20637 w 11482387"/>
              <a:gd name="connsiteY28" fmla="*/ 5667375 h 6858000"/>
              <a:gd name="connsiteX29" fmla="*/ 9525 w 11482387"/>
              <a:gd name="connsiteY29" fmla="*/ 5614988 h 6858000"/>
              <a:gd name="connsiteX30" fmla="*/ 1587 w 11482387"/>
              <a:gd name="connsiteY30" fmla="*/ 5554663 h 6858000"/>
              <a:gd name="connsiteX31" fmla="*/ 0 w 11482387"/>
              <a:gd name="connsiteY31" fmla="*/ 5486400 h 6858000"/>
              <a:gd name="connsiteX32" fmla="*/ 1587 w 11482387"/>
              <a:gd name="connsiteY32" fmla="*/ 5418138 h 6858000"/>
              <a:gd name="connsiteX33" fmla="*/ 9525 w 11482387"/>
              <a:gd name="connsiteY33" fmla="*/ 5357813 h 6858000"/>
              <a:gd name="connsiteX34" fmla="*/ 20637 w 11482387"/>
              <a:gd name="connsiteY34" fmla="*/ 5305425 h 6858000"/>
              <a:gd name="connsiteX35" fmla="*/ 34925 w 11482387"/>
              <a:gd name="connsiteY35" fmla="*/ 5259388 h 6858000"/>
              <a:gd name="connsiteX36" fmla="*/ 50800 w 11482387"/>
              <a:gd name="connsiteY36" fmla="*/ 5218113 h 6858000"/>
              <a:gd name="connsiteX37" fmla="*/ 69850 w 11482387"/>
              <a:gd name="connsiteY37" fmla="*/ 5181600 h 6858000"/>
              <a:gd name="connsiteX38" fmla="*/ 88900 w 11482387"/>
              <a:gd name="connsiteY38" fmla="*/ 5143500 h 6858000"/>
              <a:gd name="connsiteX39" fmla="*/ 107950 w 11482387"/>
              <a:gd name="connsiteY39" fmla="*/ 5105400 h 6858000"/>
              <a:gd name="connsiteX40" fmla="*/ 123825 w 11482387"/>
              <a:gd name="connsiteY40" fmla="*/ 5068888 h 6858000"/>
              <a:gd name="connsiteX41" fmla="*/ 139700 w 11482387"/>
              <a:gd name="connsiteY41" fmla="*/ 5027613 h 6858000"/>
              <a:gd name="connsiteX42" fmla="*/ 155575 w 11482387"/>
              <a:gd name="connsiteY42" fmla="*/ 4981575 h 6858000"/>
              <a:gd name="connsiteX43" fmla="*/ 166687 w 11482387"/>
              <a:gd name="connsiteY43" fmla="*/ 4929188 h 6858000"/>
              <a:gd name="connsiteX44" fmla="*/ 173037 w 11482387"/>
              <a:gd name="connsiteY44" fmla="*/ 4868863 h 6858000"/>
              <a:gd name="connsiteX45" fmla="*/ 176212 w 11482387"/>
              <a:gd name="connsiteY45" fmla="*/ 4800600 h 6858000"/>
              <a:gd name="connsiteX46" fmla="*/ 173037 w 11482387"/>
              <a:gd name="connsiteY46" fmla="*/ 4732338 h 6858000"/>
              <a:gd name="connsiteX47" fmla="*/ 166687 w 11482387"/>
              <a:gd name="connsiteY47" fmla="*/ 4672013 h 6858000"/>
              <a:gd name="connsiteX48" fmla="*/ 155575 w 11482387"/>
              <a:gd name="connsiteY48" fmla="*/ 4619625 h 6858000"/>
              <a:gd name="connsiteX49" fmla="*/ 139700 w 11482387"/>
              <a:gd name="connsiteY49" fmla="*/ 4573588 h 6858000"/>
              <a:gd name="connsiteX50" fmla="*/ 123825 w 11482387"/>
              <a:gd name="connsiteY50" fmla="*/ 4532313 h 6858000"/>
              <a:gd name="connsiteX51" fmla="*/ 107950 w 11482387"/>
              <a:gd name="connsiteY51" fmla="*/ 4495800 h 6858000"/>
              <a:gd name="connsiteX52" fmla="*/ 69850 w 11482387"/>
              <a:gd name="connsiteY52" fmla="*/ 4419600 h 6858000"/>
              <a:gd name="connsiteX53" fmla="*/ 50800 w 11482387"/>
              <a:gd name="connsiteY53" fmla="*/ 4383088 h 6858000"/>
              <a:gd name="connsiteX54" fmla="*/ 34925 w 11482387"/>
              <a:gd name="connsiteY54" fmla="*/ 4341813 h 6858000"/>
              <a:gd name="connsiteX55" fmla="*/ 20637 w 11482387"/>
              <a:gd name="connsiteY55" fmla="*/ 4295775 h 6858000"/>
              <a:gd name="connsiteX56" fmla="*/ 9525 w 11482387"/>
              <a:gd name="connsiteY56" fmla="*/ 4243388 h 6858000"/>
              <a:gd name="connsiteX57" fmla="*/ 1587 w 11482387"/>
              <a:gd name="connsiteY57" fmla="*/ 4183063 h 6858000"/>
              <a:gd name="connsiteX58" fmla="*/ 0 w 11482387"/>
              <a:gd name="connsiteY58" fmla="*/ 4114800 h 6858000"/>
              <a:gd name="connsiteX59" fmla="*/ 1587 w 11482387"/>
              <a:gd name="connsiteY59" fmla="*/ 4046538 h 6858000"/>
              <a:gd name="connsiteX60" fmla="*/ 9525 w 11482387"/>
              <a:gd name="connsiteY60" fmla="*/ 3986213 h 6858000"/>
              <a:gd name="connsiteX61" fmla="*/ 20637 w 11482387"/>
              <a:gd name="connsiteY61" fmla="*/ 3933825 h 6858000"/>
              <a:gd name="connsiteX62" fmla="*/ 34925 w 11482387"/>
              <a:gd name="connsiteY62" fmla="*/ 3887788 h 6858000"/>
              <a:gd name="connsiteX63" fmla="*/ 50800 w 11482387"/>
              <a:gd name="connsiteY63" fmla="*/ 3846513 h 6858000"/>
              <a:gd name="connsiteX64" fmla="*/ 69850 w 11482387"/>
              <a:gd name="connsiteY64" fmla="*/ 3810000 h 6858000"/>
              <a:gd name="connsiteX65" fmla="*/ 88900 w 11482387"/>
              <a:gd name="connsiteY65" fmla="*/ 3771900 h 6858000"/>
              <a:gd name="connsiteX66" fmla="*/ 107950 w 11482387"/>
              <a:gd name="connsiteY66" fmla="*/ 3733800 h 6858000"/>
              <a:gd name="connsiteX67" fmla="*/ 123825 w 11482387"/>
              <a:gd name="connsiteY67" fmla="*/ 3697288 h 6858000"/>
              <a:gd name="connsiteX68" fmla="*/ 139700 w 11482387"/>
              <a:gd name="connsiteY68" fmla="*/ 3656013 h 6858000"/>
              <a:gd name="connsiteX69" fmla="*/ 155575 w 11482387"/>
              <a:gd name="connsiteY69" fmla="*/ 3609975 h 6858000"/>
              <a:gd name="connsiteX70" fmla="*/ 166687 w 11482387"/>
              <a:gd name="connsiteY70" fmla="*/ 3557588 h 6858000"/>
              <a:gd name="connsiteX71" fmla="*/ 173037 w 11482387"/>
              <a:gd name="connsiteY71" fmla="*/ 3497263 h 6858000"/>
              <a:gd name="connsiteX72" fmla="*/ 176212 w 11482387"/>
              <a:gd name="connsiteY72" fmla="*/ 3427413 h 6858000"/>
              <a:gd name="connsiteX73" fmla="*/ 173037 w 11482387"/>
              <a:gd name="connsiteY73" fmla="*/ 3360738 h 6858000"/>
              <a:gd name="connsiteX74" fmla="*/ 166687 w 11482387"/>
              <a:gd name="connsiteY74" fmla="*/ 3300413 h 6858000"/>
              <a:gd name="connsiteX75" fmla="*/ 155575 w 11482387"/>
              <a:gd name="connsiteY75" fmla="*/ 3248025 h 6858000"/>
              <a:gd name="connsiteX76" fmla="*/ 139700 w 11482387"/>
              <a:gd name="connsiteY76" fmla="*/ 3201988 h 6858000"/>
              <a:gd name="connsiteX77" fmla="*/ 123825 w 11482387"/>
              <a:gd name="connsiteY77" fmla="*/ 3160713 h 6858000"/>
              <a:gd name="connsiteX78" fmla="*/ 107950 w 11482387"/>
              <a:gd name="connsiteY78" fmla="*/ 3124200 h 6858000"/>
              <a:gd name="connsiteX79" fmla="*/ 88900 w 11482387"/>
              <a:gd name="connsiteY79" fmla="*/ 3086100 h 6858000"/>
              <a:gd name="connsiteX80" fmla="*/ 69850 w 11482387"/>
              <a:gd name="connsiteY80" fmla="*/ 3048000 h 6858000"/>
              <a:gd name="connsiteX81" fmla="*/ 50800 w 11482387"/>
              <a:gd name="connsiteY81" fmla="*/ 3011488 h 6858000"/>
              <a:gd name="connsiteX82" fmla="*/ 34925 w 11482387"/>
              <a:gd name="connsiteY82" fmla="*/ 2970213 h 6858000"/>
              <a:gd name="connsiteX83" fmla="*/ 20637 w 11482387"/>
              <a:gd name="connsiteY83" fmla="*/ 2924175 h 6858000"/>
              <a:gd name="connsiteX84" fmla="*/ 9525 w 11482387"/>
              <a:gd name="connsiteY84" fmla="*/ 2871788 h 6858000"/>
              <a:gd name="connsiteX85" fmla="*/ 1587 w 11482387"/>
              <a:gd name="connsiteY85" fmla="*/ 2811463 h 6858000"/>
              <a:gd name="connsiteX86" fmla="*/ 0 w 11482387"/>
              <a:gd name="connsiteY86" fmla="*/ 2743200 h 6858000"/>
              <a:gd name="connsiteX87" fmla="*/ 1587 w 11482387"/>
              <a:gd name="connsiteY87" fmla="*/ 2674938 h 6858000"/>
              <a:gd name="connsiteX88" fmla="*/ 9525 w 11482387"/>
              <a:gd name="connsiteY88" fmla="*/ 2614613 h 6858000"/>
              <a:gd name="connsiteX89" fmla="*/ 20637 w 11482387"/>
              <a:gd name="connsiteY89" fmla="*/ 2562225 h 6858000"/>
              <a:gd name="connsiteX90" fmla="*/ 34925 w 11482387"/>
              <a:gd name="connsiteY90" fmla="*/ 2516188 h 6858000"/>
              <a:gd name="connsiteX91" fmla="*/ 50800 w 11482387"/>
              <a:gd name="connsiteY91" fmla="*/ 2474913 h 6858000"/>
              <a:gd name="connsiteX92" fmla="*/ 69850 w 11482387"/>
              <a:gd name="connsiteY92" fmla="*/ 2438400 h 6858000"/>
              <a:gd name="connsiteX93" fmla="*/ 88900 w 11482387"/>
              <a:gd name="connsiteY93" fmla="*/ 2400300 h 6858000"/>
              <a:gd name="connsiteX94" fmla="*/ 107950 w 11482387"/>
              <a:gd name="connsiteY94" fmla="*/ 2362200 h 6858000"/>
              <a:gd name="connsiteX95" fmla="*/ 123825 w 11482387"/>
              <a:gd name="connsiteY95" fmla="*/ 2325688 h 6858000"/>
              <a:gd name="connsiteX96" fmla="*/ 139700 w 11482387"/>
              <a:gd name="connsiteY96" fmla="*/ 2284413 h 6858000"/>
              <a:gd name="connsiteX97" fmla="*/ 155575 w 11482387"/>
              <a:gd name="connsiteY97" fmla="*/ 2238375 h 6858000"/>
              <a:gd name="connsiteX98" fmla="*/ 166687 w 11482387"/>
              <a:gd name="connsiteY98" fmla="*/ 2185988 h 6858000"/>
              <a:gd name="connsiteX99" fmla="*/ 173037 w 11482387"/>
              <a:gd name="connsiteY99" fmla="*/ 2125663 h 6858000"/>
              <a:gd name="connsiteX100" fmla="*/ 176212 w 11482387"/>
              <a:gd name="connsiteY100" fmla="*/ 2057400 h 6858000"/>
              <a:gd name="connsiteX101" fmla="*/ 173037 w 11482387"/>
              <a:gd name="connsiteY101" fmla="*/ 1989138 h 6858000"/>
              <a:gd name="connsiteX102" fmla="*/ 166687 w 11482387"/>
              <a:gd name="connsiteY102" fmla="*/ 1928813 h 6858000"/>
              <a:gd name="connsiteX103" fmla="*/ 155575 w 11482387"/>
              <a:gd name="connsiteY103" fmla="*/ 1876425 h 6858000"/>
              <a:gd name="connsiteX104" fmla="*/ 139700 w 11482387"/>
              <a:gd name="connsiteY104" fmla="*/ 1830388 h 6858000"/>
              <a:gd name="connsiteX105" fmla="*/ 123825 w 11482387"/>
              <a:gd name="connsiteY105" fmla="*/ 1789113 h 6858000"/>
              <a:gd name="connsiteX106" fmla="*/ 107950 w 11482387"/>
              <a:gd name="connsiteY106" fmla="*/ 1752600 h 6858000"/>
              <a:gd name="connsiteX107" fmla="*/ 88900 w 11482387"/>
              <a:gd name="connsiteY107" fmla="*/ 1714500 h 6858000"/>
              <a:gd name="connsiteX108" fmla="*/ 69850 w 11482387"/>
              <a:gd name="connsiteY108" fmla="*/ 1676400 h 6858000"/>
              <a:gd name="connsiteX109" fmla="*/ 50800 w 11482387"/>
              <a:gd name="connsiteY109" fmla="*/ 1639888 h 6858000"/>
              <a:gd name="connsiteX110" fmla="*/ 34925 w 11482387"/>
              <a:gd name="connsiteY110" fmla="*/ 1598613 h 6858000"/>
              <a:gd name="connsiteX111" fmla="*/ 20637 w 11482387"/>
              <a:gd name="connsiteY111" fmla="*/ 1552575 h 6858000"/>
              <a:gd name="connsiteX112" fmla="*/ 9525 w 11482387"/>
              <a:gd name="connsiteY112" fmla="*/ 1500188 h 6858000"/>
              <a:gd name="connsiteX113" fmla="*/ 1587 w 11482387"/>
              <a:gd name="connsiteY113" fmla="*/ 1439863 h 6858000"/>
              <a:gd name="connsiteX114" fmla="*/ 0 w 11482387"/>
              <a:gd name="connsiteY114" fmla="*/ 1371600 h 6858000"/>
              <a:gd name="connsiteX115" fmla="*/ 1587 w 11482387"/>
              <a:gd name="connsiteY115" fmla="*/ 1303338 h 6858000"/>
              <a:gd name="connsiteX116" fmla="*/ 9525 w 11482387"/>
              <a:gd name="connsiteY116" fmla="*/ 1243013 h 6858000"/>
              <a:gd name="connsiteX117" fmla="*/ 20637 w 11482387"/>
              <a:gd name="connsiteY117" fmla="*/ 1190625 h 6858000"/>
              <a:gd name="connsiteX118" fmla="*/ 34925 w 11482387"/>
              <a:gd name="connsiteY118" fmla="*/ 1144588 h 6858000"/>
              <a:gd name="connsiteX119" fmla="*/ 50800 w 11482387"/>
              <a:gd name="connsiteY119" fmla="*/ 1103313 h 6858000"/>
              <a:gd name="connsiteX120" fmla="*/ 69850 w 11482387"/>
              <a:gd name="connsiteY120" fmla="*/ 1066800 h 6858000"/>
              <a:gd name="connsiteX121" fmla="*/ 88900 w 11482387"/>
              <a:gd name="connsiteY121" fmla="*/ 1028700 h 6858000"/>
              <a:gd name="connsiteX122" fmla="*/ 107950 w 11482387"/>
              <a:gd name="connsiteY122" fmla="*/ 990600 h 6858000"/>
              <a:gd name="connsiteX123" fmla="*/ 123825 w 11482387"/>
              <a:gd name="connsiteY123" fmla="*/ 954088 h 6858000"/>
              <a:gd name="connsiteX124" fmla="*/ 139700 w 11482387"/>
              <a:gd name="connsiteY124" fmla="*/ 912813 h 6858000"/>
              <a:gd name="connsiteX125" fmla="*/ 155575 w 11482387"/>
              <a:gd name="connsiteY125" fmla="*/ 866775 h 6858000"/>
              <a:gd name="connsiteX126" fmla="*/ 166687 w 11482387"/>
              <a:gd name="connsiteY126" fmla="*/ 814388 h 6858000"/>
              <a:gd name="connsiteX127" fmla="*/ 173037 w 11482387"/>
              <a:gd name="connsiteY127" fmla="*/ 754063 h 6858000"/>
              <a:gd name="connsiteX128" fmla="*/ 176212 w 11482387"/>
              <a:gd name="connsiteY128" fmla="*/ 685800 h 6858000"/>
              <a:gd name="connsiteX129" fmla="*/ 173037 w 11482387"/>
              <a:gd name="connsiteY129" fmla="*/ 617538 h 6858000"/>
              <a:gd name="connsiteX130" fmla="*/ 166687 w 11482387"/>
              <a:gd name="connsiteY130" fmla="*/ 557213 h 6858000"/>
              <a:gd name="connsiteX131" fmla="*/ 155575 w 11482387"/>
              <a:gd name="connsiteY131" fmla="*/ 504825 h 6858000"/>
              <a:gd name="connsiteX132" fmla="*/ 139700 w 11482387"/>
              <a:gd name="connsiteY132" fmla="*/ 458788 h 6858000"/>
              <a:gd name="connsiteX133" fmla="*/ 123825 w 11482387"/>
              <a:gd name="connsiteY133" fmla="*/ 417513 h 6858000"/>
              <a:gd name="connsiteX134" fmla="*/ 107950 w 11482387"/>
              <a:gd name="connsiteY134" fmla="*/ 381000 h 6858000"/>
              <a:gd name="connsiteX135" fmla="*/ 88900 w 11482387"/>
              <a:gd name="connsiteY135" fmla="*/ 342900 h 6858000"/>
              <a:gd name="connsiteX136" fmla="*/ 69850 w 11482387"/>
              <a:gd name="connsiteY136" fmla="*/ 304800 h 6858000"/>
              <a:gd name="connsiteX137" fmla="*/ 50800 w 11482387"/>
              <a:gd name="connsiteY137" fmla="*/ 268288 h 6858000"/>
              <a:gd name="connsiteX138" fmla="*/ 34925 w 11482387"/>
              <a:gd name="connsiteY138" fmla="*/ 227013 h 6858000"/>
              <a:gd name="connsiteX139" fmla="*/ 20637 w 11482387"/>
              <a:gd name="connsiteY139" fmla="*/ 180975 h 6858000"/>
              <a:gd name="connsiteX140" fmla="*/ 9525 w 11482387"/>
              <a:gd name="connsiteY140" fmla="*/ 128588 h 6858000"/>
              <a:gd name="connsiteX141" fmla="*/ 1587 w 11482387"/>
              <a:gd name="connsiteY141" fmla="*/ 6826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11482387" h="6858000">
                <a:moveTo>
                  <a:pt x="0" y="0"/>
                </a:moveTo>
                <a:lnTo>
                  <a:pt x="11482387" y="0"/>
                </a:lnTo>
                <a:lnTo>
                  <a:pt x="11482387" y="6858000"/>
                </a:lnTo>
                <a:lnTo>
                  <a:pt x="0" y="6858000"/>
                </a:lnTo>
                <a:lnTo>
                  <a:pt x="1587" y="6789738"/>
                </a:lnTo>
                <a:lnTo>
                  <a:pt x="9525" y="6729413"/>
                </a:lnTo>
                <a:lnTo>
                  <a:pt x="20637" y="6677025"/>
                </a:lnTo>
                <a:lnTo>
                  <a:pt x="34925" y="6630988"/>
                </a:lnTo>
                <a:lnTo>
                  <a:pt x="50800" y="6589713"/>
                </a:lnTo>
                <a:lnTo>
                  <a:pt x="69850" y="6553200"/>
                </a:lnTo>
                <a:lnTo>
                  <a:pt x="88900" y="6515100"/>
                </a:lnTo>
                <a:lnTo>
                  <a:pt x="107950" y="6477000"/>
                </a:lnTo>
                <a:lnTo>
                  <a:pt x="123825" y="6440488"/>
                </a:lnTo>
                <a:lnTo>
                  <a:pt x="139700" y="6399213"/>
                </a:lnTo>
                <a:lnTo>
                  <a:pt x="155575" y="6353175"/>
                </a:lnTo>
                <a:lnTo>
                  <a:pt x="166687" y="6300788"/>
                </a:lnTo>
                <a:lnTo>
                  <a:pt x="173037" y="6240463"/>
                </a:lnTo>
                <a:lnTo>
                  <a:pt x="176212" y="6172200"/>
                </a:lnTo>
                <a:lnTo>
                  <a:pt x="173037" y="6103938"/>
                </a:lnTo>
                <a:lnTo>
                  <a:pt x="166687" y="6043613"/>
                </a:lnTo>
                <a:lnTo>
                  <a:pt x="155575" y="5991225"/>
                </a:lnTo>
                <a:lnTo>
                  <a:pt x="139700" y="5945188"/>
                </a:lnTo>
                <a:lnTo>
                  <a:pt x="123825" y="5903913"/>
                </a:lnTo>
                <a:lnTo>
                  <a:pt x="107950" y="5867400"/>
                </a:lnTo>
                <a:lnTo>
                  <a:pt x="88900" y="5829300"/>
                </a:lnTo>
                <a:lnTo>
                  <a:pt x="69850" y="5791200"/>
                </a:lnTo>
                <a:lnTo>
                  <a:pt x="50800" y="5754688"/>
                </a:lnTo>
                <a:lnTo>
                  <a:pt x="34925" y="5713413"/>
                </a:lnTo>
                <a:lnTo>
                  <a:pt x="20637" y="5667375"/>
                </a:lnTo>
                <a:lnTo>
                  <a:pt x="9525" y="5614988"/>
                </a:lnTo>
                <a:lnTo>
                  <a:pt x="1587" y="5554663"/>
                </a:lnTo>
                <a:lnTo>
                  <a:pt x="0" y="5486400"/>
                </a:lnTo>
                <a:lnTo>
                  <a:pt x="1587" y="5418138"/>
                </a:lnTo>
                <a:lnTo>
                  <a:pt x="9525" y="5357813"/>
                </a:lnTo>
                <a:lnTo>
                  <a:pt x="20637" y="5305425"/>
                </a:lnTo>
                <a:lnTo>
                  <a:pt x="34925" y="5259388"/>
                </a:lnTo>
                <a:lnTo>
                  <a:pt x="50800" y="5218113"/>
                </a:lnTo>
                <a:lnTo>
                  <a:pt x="69850" y="5181600"/>
                </a:lnTo>
                <a:lnTo>
                  <a:pt x="88900" y="5143500"/>
                </a:lnTo>
                <a:lnTo>
                  <a:pt x="107950" y="5105400"/>
                </a:lnTo>
                <a:lnTo>
                  <a:pt x="123825" y="5068888"/>
                </a:lnTo>
                <a:lnTo>
                  <a:pt x="139700" y="5027613"/>
                </a:lnTo>
                <a:lnTo>
                  <a:pt x="155575" y="4981575"/>
                </a:lnTo>
                <a:lnTo>
                  <a:pt x="166687" y="4929188"/>
                </a:lnTo>
                <a:lnTo>
                  <a:pt x="173037" y="4868863"/>
                </a:lnTo>
                <a:lnTo>
                  <a:pt x="176212" y="4800600"/>
                </a:lnTo>
                <a:lnTo>
                  <a:pt x="173037" y="4732338"/>
                </a:lnTo>
                <a:lnTo>
                  <a:pt x="166687" y="4672013"/>
                </a:lnTo>
                <a:lnTo>
                  <a:pt x="155575" y="4619625"/>
                </a:lnTo>
                <a:lnTo>
                  <a:pt x="139700" y="4573588"/>
                </a:lnTo>
                <a:lnTo>
                  <a:pt x="123825" y="4532313"/>
                </a:lnTo>
                <a:lnTo>
                  <a:pt x="107950" y="4495800"/>
                </a:lnTo>
                <a:lnTo>
                  <a:pt x="69850" y="4419600"/>
                </a:lnTo>
                <a:lnTo>
                  <a:pt x="50800" y="4383088"/>
                </a:lnTo>
                <a:lnTo>
                  <a:pt x="34925" y="4341813"/>
                </a:lnTo>
                <a:lnTo>
                  <a:pt x="20637" y="4295775"/>
                </a:lnTo>
                <a:lnTo>
                  <a:pt x="9525" y="4243388"/>
                </a:lnTo>
                <a:lnTo>
                  <a:pt x="1587" y="4183063"/>
                </a:lnTo>
                <a:lnTo>
                  <a:pt x="0" y="4114800"/>
                </a:lnTo>
                <a:lnTo>
                  <a:pt x="1587" y="4046538"/>
                </a:lnTo>
                <a:lnTo>
                  <a:pt x="9525" y="3986213"/>
                </a:lnTo>
                <a:lnTo>
                  <a:pt x="20637" y="3933825"/>
                </a:lnTo>
                <a:lnTo>
                  <a:pt x="34925" y="3887788"/>
                </a:lnTo>
                <a:lnTo>
                  <a:pt x="50800" y="3846513"/>
                </a:lnTo>
                <a:lnTo>
                  <a:pt x="69850" y="3810000"/>
                </a:lnTo>
                <a:lnTo>
                  <a:pt x="88900" y="3771900"/>
                </a:lnTo>
                <a:lnTo>
                  <a:pt x="107950" y="3733800"/>
                </a:lnTo>
                <a:lnTo>
                  <a:pt x="123825" y="3697288"/>
                </a:lnTo>
                <a:lnTo>
                  <a:pt x="139700" y="3656013"/>
                </a:lnTo>
                <a:lnTo>
                  <a:pt x="155575" y="3609975"/>
                </a:lnTo>
                <a:lnTo>
                  <a:pt x="166687" y="3557588"/>
                </a:lnTo>
                <a:lnTo>
                  <a:pt x="173037" y="3497263"/>
                </a:lnTo>
                <a:lnTo>
                  <a:pt x="176212" y="3427413"/>
                </a:lnTo>
                <a:lnTo>
                  <a:pt x="173037" y="3360738"/>
                </a:lnTo>
                <a:lnTo>
                  <a:pt x="166687" y="3300413"/>
                </a:lnTo>
                <a:lnTo>
                  <a:pt x="155575" y="3248025"/>
                </a:lnTo>
                <a:lnTo>
                  <a:pt x="139700" y="3201988"/>
                </a:lnTo>
                <a:lnTo>
                  <a:pt x="123825" y="3160713"/>
                </a:lnTo>
                <a:lnTo>
                  <a:pt x="107950" y="3124200"/>
                </a:lnTo>
                <a:lnTo>
                  <a:pt x="88900" y="3086100"/>
                </a:lnTo>
                <a:lnTo>
                  <a:pt x="69850" y="3048000"/>
                </a:lnTo>
                <a:lnTo>
                  <a:pt x="50800" y="3011488"/>
                </a:lnTo>
                <a:lnTo>
                  <a:pt x="34925" y="2970213"/>
                </a:lnTo>
                <a:lnTo>
                  <a:pt x="20637" y="2924175"/>
                </a:lnTo>
                <a:lnTo>
                  <a:pt x="9525" y="2871788"/>
                </a:lnTo>
                <a:lnTo>
                  <a:pt x="1587" y="2811463"/>
                </a:lnTo>
                <a:lnTo>
                  <a:pt x="0" y="2743200"/>
                </a:lnTo>
                <a:lnTo>
                  <a:pt x="1587" y="2674938"/>
                </a:lnTo>
                <a:lnTo>
                  <a:pt x="9525" y="2614613"/>
                </a:lnTo>
                <a:lnTo>
                  <a:pt x="20637" y="2562225"/>
                </a:lnTo>
                <a:lnTo>
                  <a:pt x="34925" y="2516188"/>
                </a:lnTo>
                <a:lnTo>
                  <a:pt x="50800" y="2474913"/>
                </a:lnTo>
                <a:lnTo>
                  <a:pt x="69850" y="2438400"/>
                </a:lnTo>
                <a:lnTo>
                  <a:pt x="88900" y="2400300"/>
                </a:lnTo>
                <a:lnTo>
                  <a:pt x="107950" y="2362200"/>
                </a:lnTo>
                <a:lnTo>
                  <a:pt x="123825" y="2325688"/>
                </a:lnTo>
                <a:lnTo>
                  <a:pt x="139700" y="2284413"/>
                </a:lnTo>
                <a:lnTo>
                  <a:pt x="155575" y="2238375"/>
                </a:lnTo>
                <a:lnTo>
                  <a:pt x="166687" y="2185988"/>
                </a:lnTo>
                <a:lnTo>
                  <a:pt x="173037" y="2125663"/>
                </a:lnTo>
                <a:lnTo>
                  <a:pt x="176212" y="2057400"/>
                </a:lnTo>
                <a:lnTo>
                  <a:pt x="173037" y="1989138"/>
                </a:lnTo>
                <a:lnTo>
                  <a:pt x="166687" y="1928813"/>
                </a:lnTo>
                <a:lnTo>
                  <a:pt x="155575" y="1876425"/>
                </a:lnTo>
                <a:lnTo>
                  <a:pt x="139700" y="1830388"/>
                </a:lnTo>
                <a:lnTo>
                  <a:pt x="123825" y="1789113"/>
                </a:lnTo>
                <a:lnTo>
                  <a:pt x="107950" y="1752600"/>
                </a:lnTo>
                <a:lnTo>
                  <a:pt x="88900" y="1714500"/>
                </a:lnTo>
                <a:lnTo>
                  <a:pt x="69850" y="1676400"/>
                </a:lnTo>
                <a:lnTo>
                  <a:pt x="50800" y="1639888"/>
                </a:lnTo>
                <a:lnTo>
                  <a:pt x="34925" y="1598613"/>
                </a:lnTo>
                <a:lnTo>
                  <a:pt x="20637" y="1552575"/>
                </a:lnTo>
                <a:lnTo>
                  <a:pt x="9525" y="1500188"/>
                </a:lnTo>
                <a:lnTo>
                  <a:pt x="1587" y="1439863"/>
                </a:lnTo>
                <a:lnTo>
                  <a:pt x="0" y="1371600"/>
                </a:lnTo>
                <a:lnTo>
                  <a:pt x="1587" y="1303338"/>
                </a:lnTo>
                <a:lnTo>
                  <a:pt x="9525" y="1243013"/>
                </a:lnTo>
                <a:lnTo>
                  <a:pt x="20637" y="1190625"/>
                </a:lnTo>
                <a:lnTo>
                  <a:pt x="34925" y="1144588"/>
                </a:lnTo>
                <a:lnTo>
                  <a:pt x="50800" y="1103313"/>
                </a:lnTo>
                <a:lnTo>
                  <a:pt x="69850" y="1066800"/>
                </a:lnTo>
                <a:lnTo>
                  <a:pt x="88900" y="1028700"/>
                </a:lnTo>
                <a:lnTo>
                  <a:pt x="107950" y="990600"/>
                </a:lnTo>
                <a:lnTo>
                  <a:pt x="123825" y="954088"/>
                </a:lnTo>
                <a:lnTo>
                  <a:pt x="139700" y="912813"/>
                </a:lnTo>
                <a:lnTo>
                  <a:pt x="155575" y="866775"/>
                </a:lnTo>
                <a:lnTo>
                  <a:pt x="166687" y="814388"/>
                </a:lnTo>
                <a:lnTo>
                  <a:pt x="173037" y="754063"/>
                </a:lnTo>
                <a:lnTo>
                  <a:pt x="176212" y="685800"/>
                </a:lnTo>
                <a:lnTo>
                  <a:pt x="173037" y="617538"/>
                </a:lnTo>
                <a:lnTo>
                  <a:pt x="166687" y="557213"/>
                </a:lnTo>
                <a:lnTo>
                  <a:pt x="155575" y="504825"/>
                </a:lnTo>
                <a:lnTo>
                  <a:pt x="139700" y="458788"/>
                </a:lnTo>
                <a:lnTo>
                  <a:pt x="123825" y="417513"/>
                </a:lnTo>
                <a:lnTo>
                  <a:pt x="107950" y="381000"/>
                </a:lnTo>
                <a:lnTo>
                  <a:pt x="88900" y="342900"/>
                </a:lnTo>
                <a:lnTo>
                  <a:pt x="69850" y="304800"/>
                </a:lnTo>
                <a:lnTo>
                  <a:pt x="50800" y="268288"/>
                </a:lnTo>
                <a:lnTo>
                  <a:pt x="34925" y="227013"/>
                </a:lnTo>
                <a:lnTo>
                  <a:pt x="20637" y="180975"/>
                </a:lnTo>
                <a:lnTo>
                  <a:pt x="9525" y="128588"/>
                </a:lnTo>
                <a:lnTo>
                  <a:pt x="1587" y="68263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5" name="Google Shape;285;p14"/>
          <p:cNvSpPr txBox="1">
            <a:spLocks noGrp="1"/>
          </p:cNvSpPr>
          <p:nvPr>
            <p:ph type="body" idx="1"/>
          </p:nvPr>
        </p:nvSpPr>
        <p:spPr>
          <a:xfrm>
            <a:off x="938758" y="1714500"/>
            <a:ext cx="7633742" cy="2695194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-228600" algn="just" defTabSz="914400">
              <a:spcBef>
                <a:spcPts val="700"/>
              </a:spcBef>
              <a:spcAft>
                <a:spcPts val="1200"/>
              </a:spcAft>
              <a:buNone/>
            </a:pPr>
            <a:r>
              <a:rPr lang="en-US" sz="2400" b="1" i="0" dirty="0">
                <a:effectLst/>
              </a:rPr>
              <a:t>"¿</a:t>
            </a:r>
            <a:r>
              <a:rPr lang="en-US" sz="2400" b="1" i="0" dirty="0" err="1">
                <a:effectLst/>
              </a:rPr>
              <a:t>Sabías</a:t>
            </a:r>
            <a:r>
              <a:rPr lang="en-US" sz="2400" b="1" i="0" dirty="0">
                <a:effectLst/>
              </a:rPr>
              <a:t> que </a:t>
            </a:r>
            <a:r>
              <a:rPr lang="en-US" sz="2400" b="1" i="0" dirty="0" err="1">
                <a:effectLst/>
              </a:rPr>
              <a:t>el</a:t>
            </a:r>
            <a:r>
              <a:rPr lang="en-US" sz="2400" b="1" i="0" dirty="0">
                <a:effectLst/>
              </a:rPr>
              <a:t> sol </a:t>
            </a:r>
            <a:r>
              <a:rPr lang="en-US" sz="2400" b="1" i="0" dirty="0" err="1">
                <a:effectLst/>
              </a:rPr>
              <a:t>nos</a:t>
            </a:r>
            <a:r>
              <a:rPr lang="en-US" sz="2400" b="1" i="0" dirty="0">
                <a:effectLst/>
              </a:rPr>
              <a:t> </a:t>
            </a:r>
            <a:r>
              <a:rPr lang="en-US" sz="2400" b="1" i="0" dirty="0" err="1">
                <a:effectLst/>
              </a:rPr>
              <a:t>entrega</a:t>
            </a:r>
            <a:r>
              <a:rPr lang="en-US" sz="2400" b="1" i="0" dirty="0">
                <a:effectLst/>
              </a:rPr>
              <a:t> </a:t>
            </a:r>
            <a:r>
              <a:rPr lang="en-US" sz="2400" b="1" i="0" dirty="0" err="1">
                <a:effectLst/>
              </a:rPr>
              <a:t>en</a:t>
            </a:r>
            <a:r>
              <a:rPr lang="en-US" sz="2400" b="1" i="0" dirty="0">
                <a:effectLst/>
              </a:rPr>
              <a:t> </a:t>
            </a:r>
            <a:r>
              <a:rPr lang="en-US" sz="2400" b="1" i="0" dirty="0" err="1">
                <a:effectLst/>
              </a:rPr>
              <a:t>una</a:t>
            </a:r>
            <a:r>
              <a:rPr lang="en-US" sz="2400" b="1" i="0" dirty="0">
                <a:effectLst/>
              </a:rPr>
              <a:t> hora </a:t>
            </a:r>
            <a:r>
              <a:rPr lang="en-US" sz="2400" b="1" i="0" dirty="0" err="1">
                <a:effectLst/>
              </a:rPr>
              <a:t>más</a:t>
            </a:r>
            <a:r>
              <a:rPr lang="en-US" sz="2400" b="1" i="0" dirty="0">
                <a:effectLst/>
              </a:rPr>
              <a:t> </a:t>
            </a:r>
            <a:r>
              <a:rPr lang="en-US" sz="2400" b="1" i="0" dirty="0" err="1">
                <a:effectLst/>
              </a:rPr>
              <a:t>energía</a:t>
            </a:r>
            <a:r>
              <a:rPr lang="en-US" sz="2400" b="1" i="0" dirty="0">
                <a:effectLst/>
              </a:rPr>
              <a:t> de la que </a:t>
            </a:r>
            <a:r>
              <a:rPr lang="en-US" sz="2400" b="1" i="0" dirty="0" err="1">
                <a:effectLst/>
              </a:rPr>
              <a:t>toda</a:t>
            </a:r>
            <a:r>
              <a:rPr lang="en-US" sz="2400" b="1" i="0" dirty="0">
                <a:effectLst/>
              </a:rPr>
              <a:t> la </a:t>
            </a:r>
            <a:r>
              <a:rPr lang="en-US" sz="2400" b="1" i="0" dirty="0" err="1">
                <a:effectLst/>
              </a:rPr>
              <a:t>humanidad</a:t>
            </a:r>
            <a:r>
              <a:rPr lang="en-US" sz="2400" b="1" i="0" dirty="0">
                <a:effectLst/>
              </a:rPr>
              <a:t> consume </a:t>
            </a:r>
            <a:r>
              <a:rPr lang="en-US" sz="2400" b="1" i="0" dirty="0" err="1">
                <a:effectLst/>
              </a:rPr>
              <a:t>en</a:t>
            </a:r>
            <a:r>
              <a:rPr lang="en-US" sz="2400" b="1" i="0" dirty="0">
                <a:effectLst/>
              </a:rPr>
              <a:t> un </a:t>
            </a:r>
            <a:r>
              <a:rPr lang="en-US" sz="2400" b="1" i="0" dirty="0" err="1">
                <a:effectLst/>
              </a:rPr>
              <a:t>año</a:t>
            </a:r>
            <a:r>
              <a:rPr lang="en-US" sz="2400" b="1" i="0" dirty="0">
                <a:effectLst/>
              </a:rPr>
              <a:t>... </a:t>
            </a:r>
            <a:r>
              <a:rPr lang="en-US" sz="2400" b="1" i="0" dirty="0" err="1">
                <a:effectLst/>
              </a:rPr>
              <a:t>pero</a:t>
            </a:r>
            <a:r>
              <a:rPr lang="en-US" sz="2400" b="1" i="0" dirty="0">
                <a:effectLst/>
              </a:rPr>
              <a:t> </a:t>
            </a:r>
            <a:r>
              <a:rPr lang="en-US" sz="2400" b="1" i="0" dirty="0" err="1">
                <a:effectLst/>
              </a:rPr>
              <a:t>aún</a:t>
            </a:r>
            <a:r>
              <a:rPr lang="en-US" sz="2400" b="1" i="0" dirty="0">
                <a:effectLst/>
              </a:rPr>
              <a:t> </a:t>
            </a:r>
            <a:r>
              <a:rPr lang="en-US" sz="2400" b="1" i="0" dirty="0" err="1">
                <a:effectLst/>
              </a:rPr>
              <a:t>seguimos</a:t>
            </a:r>
            <a:r>
              <a:rPr lang="en-US" sz="2400" b="1" i="0" dirty="0">
                <a:effectLst/>
              </a:rPr>
              <a:t> </a:t>
            </a:r>
            <a:r>
              <a:rPr lang="en-US" sz="2400" b="1" i="0" dirty="0" err="1">
                <a:effectLst/>
              </a:rPr>
              <a:t>quemando</a:t>
            </a:r>
            <a:r>
              <a:rPr lang="en-US" sz="2400" b="1" i="0" dirty="0">
                <a:effectLst/>
              </a:rPr>
              <a:t> </a:t>
            </a:r>
            <a:r>
              <a:rPr lang="en-US" sz="2400" b="1" i="0" dirty="0" err="1">
                <a:effectLst/>
              </a:rPr>
              <a:t>carbón</a:t>
            </a:r>
            <a:r>
              <a:rPr lang="en-US" sz="2400" b="1" i="0" dirty="0">
                <a:effectLst/>
              </a:rPr>
              <a:t> para </a:t>
            </a:r>
            <a:r>
              <a:rPr lang="en-US" sz="2400" b="1" i="0" dirty="0" err="1">
                <a:effectLst/>
              </a:rPr>
              <a:t>encender</a:t>
            </a:r>
            <a:r>
              <a:rPr lang="en-US" sz="2400" b="1" i="0" dirty="0">
                <a:effectLst/>
              </a:rPr>
              <a:t> </a:t>
            </a:r>
            <a:r>
              <a:rPr lang="en-US" sz="2400" b="1" i="0" dirty="0" err="1">
                <a:effectLst/>
              </a:rPr>
              <a:t>una</a:t>
            </a:r>
            <a:r>
              <a:rPr lang="en-US" sz="2400" b="1" i="0" dirty="0">
                <a:effectLst/>
              </a:rPr>
              <a:t> bombilla?"</a:t>
            </a:r>
            <a:endParaRPr lang="en-US" sz="24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Freeform 6">
            <a:extLst>
              <a:ext uri="{FF2B5EF4-FFF2-40B4-BE49-F238E27FC236}">
                <a16:creationId xmlns:a16="http://schemas.microsoft.com/office/drawing/2014/main" id="{841EFD0D-0D37-447B-B1EA-4F7197E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664368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433" name="Rectangle 432">
            <a:extLst>
              <a:ext uri="{FF2B5EF4-FFF2-40B4-BE49-F238E27FC236}">
                <a16:creationId xmlns:a16="http://schemas.microsoft.com/office/drawing/2014/main" id="{5A6DFF24-307B-44B0-93F0-893676F14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1402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 useBgFill="1">
        <p:nvSpPr>
          <p:cNvPr id="435" name="Rectangle 434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37" name="Rectangle 436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439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661498" y="0"/>
            <a:ext cx="3482502" cy="51435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pic>
        <p:nvPicPr>
          <p:cNvPr id="402" name="Google Shape;402;p32"/>
          <p:cNvPicPr preferRelativeResize="0"/>
          <p:nvPr/>
        </p:nvPicPr>
        <p:blipFill rotWithShape="1">
          <a:blip r:embed="rId3"/>
          <a:srcRect l="7069" t="6823" r="7649" b="3626"/>
          <a:stretch/>
        </p:blipFill>
        <p:spPr>
          <a:xfrm>
            <a:off x="332184" y="881484"/>
            <a:ext cx="5333275" cy="3051179"/>
          </a:xfrm>
          <a:prstGeom prst="rect">
            <a:avLst/>
          </a:prstGeom>
          <a:noFill/>
        </p:spPr>
      </p:pic>
      <p:sp>
        <p:nvSpPr>
          <p:cNvPr id="403" name="Google Shape;403;p32"/>
          <p:cNvSpPr txBox="1"/>
          <p:nvPr/>
        </p:nvSpPr>
        <p:spPr>
          <a:xfrm>
            <a:off x="5533997" y="881484"/>
            <a:ext cx="3330498" cy="3289072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L="457200" lvl="0" indent="-228600" algn="just" defTabSz="914400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ts val="1300"/>
              <a:buFont typeface="Nunito"/>
              <a:buChar char="●"/>
            </a:pPr>
            <a:r>
              <a:rPr lang="en-US" sz="1200" dirty="0">
                <a:solidFill>
                  <a:schemeClr val="bg1"/>
                </a:solidFill>
                <a:sym typeface="Nunito"/>
              </a:rPr>
              <a:t>Colombia ha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aumentado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su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capacidad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en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energías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no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hidroeléctricas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,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especialmente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solar y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eólica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, para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diversificar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su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matriz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.</a:t>
            </a:r>
          </a:p>
          <a:p>
            <a:pPr marL="457200" lvl="0" indent="-228600" algn="just" defTabSz="914400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ts val="1300"/>
              <a:buFont typeface="Nunito"/>
              <a:buChar char="●"/>
            </a:pPr>
            <a:endParaRPr lang="en-US" sz="1200" dirty="0">
              <a:solidFill>
                <a:schemeClr val="bg1"/>
              </a:solidFill>
              <a:sym typeface="Nunito"/>
            </a:endParaRPr>
          </a:p>
          <a:p>
            <a:pPr marL="457200" lvl="0" indent="-228600" algn="just" defTabSz="914400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ts val="1300"/>
              <a:buFont typeface="Nunito"/>
              <a:buChar char="●"/>
            </a:pPr>
            <a:endParaRPr lang="en-US" sz="1200" dirty="0">
              <a:solidFill>
                <a:schemeClr val="bg1"/>
              </a:solidFill>
              <a:sym typeface="Nunito"/>
            </a:endParaRPr>
          </a:p>
          <a:p>
            <a:pPr marL="457200" lvl="0" indent="-228600" algn="just" defTabSz="914400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ts val="1300"/>
              <a:buFont typeface="Nunito"/>
              <a:buChar char="●"/>
            </a:pPr>
            <a:r>
              <a:rPr lang="en-US" sz="1200" dirty="0">
                <a:solidFill>
                  <a:schemeClr val="bg1"/>
                </a:solidFill>
                <a:sym typeface="Nunito"/>
              </a:rPr>
              <a:t>Chile ha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avanzado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rápidamente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en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solar y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eólica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,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convirtiéndose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en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líder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regional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en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energías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renovables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.</a:t>
            </a:r>
          </a:p>
          <a:p>
            <a:pPr marL="457200" lvl="0" indent="-228600" algn="just" defTabSz="914400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ts val="1300"/>
              <a:buFont typeface="Nunito"/>
              <a:buChar char="●"/>
            </a:pPr>
            <a:endParaRPr lang="en-US" sz="1200" dirty="0">
              <a:solidFill>
                <a:schemeClr val="bg1"/>
              </a:solidFill>
              <a:sym typeface="Nunito"/>
            </a:endParaRPr>
          </a:p>
          <a:p>
            <a:pPr marL="457200" lvl="0" indent="-228600" algn="just" defTabSz="914400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ts val="1300"/>
              <a:buFont typeface="Nunito"/>
              <a:buChar char="●"/>
            </a:pPr>
            <a:endParaRPr lang="en-US" sz="1200" dirty="0">
              <a:solidFill>
                <a:schemeClr val="bg1"/>
              </a:solidFill>
              <a:sym typeface="Nunito"/>
            </a:endParaRPr>
          </a:p>
          <a:p>
            <a:pPr marL="457200" lvl="0" indent="-228600" algn="just" defTabSz="914400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ts val="1300"/>
              <a:buFont typeface="Nunito"/>
              <a:buChar char="●"/>
            </a:pPr>
            <a:r>
              <a:rPr lang="en-US" sz="1200" dirty="0">
                <a:solidFill>
                  <a:schemeClr val="bg1"/>
                </a:solidFill>
                <a:sym typeface="Nunito"/>
              </a:rPr>
              <a:t>Perú ha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incrementado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su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generación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de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energía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solar y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eólica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,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buscando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reducir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su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dependencia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de combustibles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fósiles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y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mejorar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su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matriz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Nunito"/>
              </a:rPr>
              <a:t>energética</a:t>
            </a:r>
            <a:r>
              <a:rPr lang="en-US" sz="1200" dirty="0">
                <a:solidFill>
                  <a:schemeClr val="bg1"/>
                </a:solidFill>
                <a:sym typeface="Nunito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Freeform 6">
            <a:extLst>
              <a:ext uri="{FF2B5EF4-FFF2-40B4-BE49-F238E27FC236}">
                <a16:creationId xmlns:a16="http://schemas.microsoft.com/office/drawing/2014/main" id="{43F7E509-38FC-430B-BEE9-0BD7F137B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664368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459" name="Rectangle 458">
            <a:extLst>
              <a:ext uri="{FF2B5EF4-FFF2-40B4-BE49-F238E27FC236}">
                <a16:creationId xmlns:a16="http://schemas.microsoft.com/office/drawing/2014/main" id="{27361208-7573-4B45-9251-E4E92E7EF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1402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461" name="Rectangle 460">
            <a:extLst>
              <a:ext uri="{FF2B5EF4-FFF2-40B4-BE49-F238E27FC236}">
                <a16:creationId xmlns:a16="http://schemas.microsoft.com/office/drawing/2014/main" id="{5356B7AC-8991-4B6B-92E2-9EBB80DBBC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3" name="Freeform: Shape 462">
            <a:extLst>
              <a:ext uri="{FF2B5EF4-FFF2-40B4-BE49-F238E27FC236}">
                <a16:creationId xmlns:a16="http://schemas.microsoft.com/office/drawing/2014/main" id="{A8AFFF25-F4D6-4BBC-841D-3B3014ED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86763" y="0"/>
            <a:ext cx="4257237" cy="5143500"/>
          </a:xfrm>
          <a:custGeom>
            <a:avLst/>
            <a:gdLst>
              <a:gd name="connsiteX0" fmla="*/ 0 w 5676316"/>
              <a:gd name="connsiteY0" fmla="*/ 0 h 6858000"/>
              <a:gd name="connsiteX1" fmla="*/ 5676316 w 5676316"/>
              <a:gd name="connsiteY1" fmla="*/ 0 h 6858000"/>
              <a:gd name="connsiteX2" fmla="*/ 5676316 w 5676316"/>
              <a:gd name="connsiteY2" fmla="*/ 6858000 h 6858000"/>
              <a:gd name="connsiteX3" fmla="*/ 0 w 5676316"/>
              <a:gd name="connsiteY3" fmla="*/ 6858000 h 6858000"/>
              <a:gd name="connsiteX4" fmla="*/ 4763 w 5676316"/>
              <a:gd name="connsiteY4" fmla="*/ 6791325 h 6858000"/>
              <a:gd name="connsiteX5" fmla="*/ 12700 w 5676316"/>
              <a:gd name="connsiteY5" fmla="*/ 6735762 h 6858000"/>
              <a:gd name="connsiteX6" fmla="*/ 22225 w 5676316"/>
              <a:gd name="connsiteY6" fmla="*/ 6683375 h 6858000"/>
              <a:gd name="connsiteX7" fmla="*/ 38100 w 5676316"/>
              <a:gd name="connsiteY7" fmla="*/ 6640512 h 6858000"/>
              <a:gd name="connsiteX8" fmla="*/ 53975 w 5676316"/>
              <a:gd name="connsiteY8" fmla="*/ 6597650 h 6858000"/>
              <a:gd name="connsiteX9" fmla="*/ 73025 w 5676316"/>
              <a:gd name="connsiteY9" fmla="*/ 6561137 h 6858000"/>
              <a:gd name="connsiteX10" fmla="*/ 92075 w 5676316"/>
              <a:gd name="connsiteY10" fmla="*/ 6523037 h 6858000"/>
              <a:gd name="connsiteX11" fmla="*/ 109538 w 5676316"/>
              <a:gd name="connsiteY11" fmla="*/ 6488112 h 6858000"/>
              <a:gd name="connsiteX12" fmla="*/ 127000 w 5676316"/>
              <a:gd name="connsiteY12" fmla="*/ 6448425 h 6858000"/>
              <a:gd name="connsiteX13" fmla="*/ 142875 w 5676316"/>
              <a:gd name="connsiteY13" fmla="*/ 6407150 h 6858000"/>
              <a:gd name="connsiteX14" fmla="*/ 157163 w 5676316"/>
              <a:gd name="connsiteY14" fmla="*/ 6361112 h 6858000"/>
              <a:gd name="connsiteX15" fmla="*/ 168275 w 5676316"/>
              <a:gd name="connsiteY15" fmla="*/ 6311900 h 6858000"/>
              <a:gd name="connsiteX16" fmla="*/ 176213 w 5676316"/>
              <a:gd name="connsiteY16" fmla="*/ 6251575 h 6858000"/>
              <a:gd name="connsiteX17" fmla="*/ 179388 w 5676316"/>
              <a:gd name="connsiteY17" fmla="*/ 6183312 h 6858000"/>
              <a:gd name="connsiteX18" fmla="*/ 176213 w 5676316"/>
              <a:gd name="connsiteY18" fmla="*/ 6113462 h 6858000"/>
              <a:gd name="connsiteX19" fmla="*/ 168275 w 5676316"/>
              <a:gd name="connsiteY19" fmla="*/ 6056312 h 6858000"/>
              <a:gd name="connsiteX20" fmla="*/ 157163 w 5676316"/>
              <a:gd name="connsiteY20" fmla="*/ 6003925 h 6858000"/>
              <a:gd name="connsiteX21" fmla="*/ 142875 w 5676316"/>
              <a:gd name="connsiteY21" fmla="*/ 5956300 h 6858000"/>
              <a:gd name="connsiteX22" fmla="*/ 127000 w 5676316"/>
              <a:gd name="connsiteY22" fmla="*/ 5915025 h 6858000"/>
              <a:gd name="connsiteX23" fmla="*/ 107950 w 5676316"/>
              <a:gd name="connsiteY23" fmla="*/ 5876925 h 6858000"/>
              <a:gd name="connsiteX24" fmla="*/ 88900 w 5676316"/>
              <a:gd name="connsiteY24" fmla="*/ 5840412 h 6858000"/>
              <a:gd name="connsiteX25" fmla="*/ 69850 w 5676316"/>
              <a:gd name="connsiteY25" fmla="*/ 5802312 h 6858000"/>
              <a:gd name="connsiteX26" fmla="*/ 52388 w 5676316"/>
              <a:gd name="connsiteY26" fmla="*/ 5762625 h 6858000"/>
              <a:gd name="connsiteX27" fmla="*/ 34925 w 5676316"/>
              <a:gd name="connsiteY27" fmla="*/ 5721350 h 6858000"/>
              <a:gd name="connsiteX28" fmla="*/ 20638 w 5676316"/>
              <a:gd name="connsiteY28" fmla="*/ 5675312 h 6858000"/>
              <a:gd name="connsiteX29" fmla="*/ 11113 w 5676316"/>
              <a:gd name="connsiteY29" fmla="*/ 5622925 h 6858000"/>
              <a:gd name="connsiteX30" fmla="*/ 1588 w 5676316"/>
              <a:gd name="connsiteY30" fmla="*/ 5562600 h 6858000"/>
              <a:gd name="connsiteX31" fmla="*/ 0 w 5676316"/>
              <a:gd name="connsiteY31" fmla="*/ 5494337 h 6858000"/>
              <a:gd name="connsiteX32" fmla="*/ 1588 w 5676316"/>
              <a:gd name="connsiteY32" fmla="*/ 5426075 h 6858000"/>
              <a:gd name="connsiteX33" fmla="*/ 11113 w 5676316"/>
              <a:gd name="connsiteY33" fmla="*/ 5365750 h 6858000"/>
              <a:gd name="connsiteX34" fmla="*/ 20638 w 5676316"/>
              <a:gd name="connsiteY34" fmla="*/ 5313362 h 6858000"/>
              <a:gd name="connsiteX35" fmla="*/ 34925 w 5676316"/>
              <a:gd name="connsiteY35" fmla="*/ 5268912 h 6858000"/>
              <a:gd name="connsiteX36" fmla="*/ 52388 w 5676316"/>
              <a:gd name="connsiteY36" fmla="*/ 5226050 h 6858000"/>
              <a:gd name="connsiteX37" fmla="*/ 69850 w 5676316"/>
              <a:gd name="connsiteY37" fmla="*/ 5186362 h 6858000"/>
              <a:gd name="connsiteX38" fmla="*/ 88900 w 5676316"/>
              <a:gd name="connsiteY38" fmla="*/ 5149850 h 6858000"/>
              <a:gd name="connsiteX39" fmla="*/ 107950 w 5676316"/>
              <a:gd name="connsiteY39" fmla="*/ 5114925 h 6858000"/>
              <a:gd name="connsiteX40" fmla="*/ 127000 w 5676316"/>
              <a:gd name="connsiteY40" fmla="*/ 5075237 h 6858000"/>
              <a:gd name="connsiteX41" fmla="*/ 142875 w 5676316"/>
              <a:gd name="connsiteY41" fmla="*/ 5033962 h 6858000"/>
              <a:gd name="connsiteX42" fmla="*/ 157163 w 5676316"/>
              <a:gd name="connsiteY42" fmla="*/ 4987925 h 6858000"/>
              <a:gd name="connsiteX43" fmla="*/ 168275 w 5676316"/>
              <a:gd name="connsiteY43" fmla="*/ 4935537 h 6858000"/>
              <a:gd name="connsiteX44" fmla="*/ 176213 w 5676316"/>
              <a:gd name="connsiteY44" fmla="*/ 4875212 h 6858000"/>
              <a:gd name="connsiteX45" fmla="*/ 179388 w 5676316"/>
              <a:gd name="connsiteY45" fmla="*/ 4806950 h 6858000"/>
              <a:gd name="connsiteX46" fmla="*/ 176213 w 5676316"/>
              <a:gd name="connsiteY46" fmla="*/ 4738687 h 6858000"/>
              <a:gd name="connsiteX47" fmla="*/ 168275 w 5676316"/>
              <a:gd name="connsiteY47" fmla="*/ 4678362 h 6858000"/>
              <a:gd name="connsiteX48" fmla="*/ 157163 w 5676316"/>
              <a:gd name="connsiteY48" fmla="*/ 4625975 h 6858000"/>
              <a:gd name="connsiteX49" fmla="*/ 142875 w 5676316"/>
              <a:gd name="connsiteY49" fmla="*/ 4579937 h 6858000"/>
              <a:gd name="connsiteX50" fmla="*/ 127000 w 5676316"/>
              <a:gd name="connsiteY50" fmla="*/ 4537075 h 6858000"/>
              <a:gd name="connsiteX51" fmla="*/ 107950 w 5676316"/>
              <a:gd name="connsiteY51" fmla="*/ 4498975 h 6858000"/>
              <a:gd name="connsiteX52" fmla="*/ 69850 w 5676316"/>
              <a:gd name="connsiteY52" fmla="*/ 4424362 h 6858000"/>
              <a:gd name="connsiteX53" fmla="*/ 52388 w 5676316"/>
              <a:gd name="connsiteY53" fmla="*/ 4386262 h 6858000"/>
              <a:gd name="connsiteX54" fmla="*/ 34925 w 5676316"/>
              <a:gd name="connsiteY54" fmla="*/ 4343400 h 6858000"/>
              <a:gd name="connsiteX55" fmla="*/ 20638 w 5676316"/>
              <a:gd name="connsiteY55" fmla="*/ 4297362 h 6858000"/>
              <a:gd name="connsiteX56" fmla="*/ 11113 w 5676316"/>
              <a:gd name="connsiteY56" fmla="*/ 4244975 h 6858000"/>
              <a:gd name="connsiteX57" fmla="*/ 1588 w 5676316"/>
              <a:gd name="connsiteY57" fmla="*/ 4186237 h 6858000"/>
              <a:gd name="connsiteX58" fmla="*/ 0 w 5676316"/>
              <a:gd name="connsiteY58" fmla="*/ 4116387 h 6858000"/>
              <a:gd name="connsiteX59" fmla="*/ 1588 w 5676316"/>
              <a:gd name="connsiteY59" fmla="*/ 4048125 h 6858000"/>
              <a:gd name="connsiteX60" fmla="*/ 11113 w 5676316"/>
              <a:gd name="connsiteY60" fmla="*/ 3987800 h 6858000"/>
              <a:gd name="connsiteX61" fmla="*/ 20638 w 5676316"/>
              <a:gd name="connsiteY61" fmla="*/ 3935412 h 6858000"/>
              <a:gd name="connsiteX62" fmla="*/ 34925 w 5676316"/>
              <a:gd name="connsiteY62" fmla="*/ 3890962 h 6858000"/>
              <a:gd name="connsiteX63" fmla="*/ 52388 w 5676316"/>
              <a:gd name="connsiteY63" fmla="*/ 3848100 h 6858000"/>
              <a:gd name="connsiteX64" fmla="*/ 69850 w 5676316"/>
              <a:gd name="connsiteY64" fmla="*/ 3811587 h 6858000"/>
              <a:gd name="connsiteX65" fmla="*/ 107950 w 5676316"/>
              <a:gd name="connsiteY65" fmla="*/ 3736975 h 6858000"/>
              <a:gd name="connsiteX66" fmla="*/ 127000 w 5676316"/>
              <a:gd name="connsiteY66" fmla="*/ 3697287 h 6858000"/>
              <a:gd name="connsiteX67" fmla="*/ 142875 w 5676316"/>
              <a:gd name="connsiteY67" fmla="*/ 3656012 h 6858000"/>
              <a:gd name="connsiteX68" fmla="*/ 157163 w 5676316"/>
              <a:gd name="connsiteY68" fmla="*/ 3609975 h 6858000"/>
              <a:gd name="connsiteX69" fmla="*/ 168275 w 5676316"/>
              <a:gd name="connsiteY69" fmla="*/ 3557587 h 6858000"/>
              <a:gd name="connsiteX70" fmla="*/ 176213 w 5676316"/>
              <a:gd name="connsiteY70" fmla="*/ 3497262 h 6858000"/>
              <a:gd name="connsiteX71" fmla="*/ 179388 w 5676316"/>
              <a:gd name="connsiteY71" fmla="*/ 3427412 h 6858000"/>
              <a:gd name="connsiteX72" fmla="*/ 176213 w 5676316"/>
              <a:gd name="connsiteY72" fmla="*/ 3360737 h 6858000"/>
              <a:gd name="connsiteX73" fmla="*/ 168275 w 5676316"/>
              <a:gd name="connsiteY73" fmla="*/ 3300412 h 6858000"/>
              <a:gd name="connsiteX74" fmla="*/ 157163 w 5676316"/>
              <a:gd name="connsiteY74" fmla="*/ 3248025 h 6858000"/>
              <a:gd name="connsiteX75" fmla="*/ 142875 w 5676316"/>
              <a:gd name="connsiteY75" fmla="*/ 3201987 h 6858000"/>
              <a:gd name="connsiteX76" fmla="*/ 127000 w 5676316"/>
              <a:gd name="connsiteY76" fmla="*/ 3160712 h 6858000"/>
              <a:gd name="connsiteX77" fmla="*/ 107950 w 5676316"/>
              <a:gd name="connsiteY77" fmla="*/ 3121025 h 6858000"/>
              <a:gd name="connsiteX78" fmla="*/ 88900 w 5676316"/>
              <a:gd name="connsiteY78" fmla="*/ 3084512 h 6858000"/>
              <a:gd name="connsiteX79" fmla="*/ 69850 w 5676316"/>
              <a:gd name="connsiteY79" fmla="*/ 3046412 h 6858000"/>
              <a:gd name="connsiteX80" fmla="*/ 52388 w 5676316"/>
              <a:gd name="connsiteY80" fmla="*/ 3009900 h 6858000"/>
              <a:gd name="connsiteX81" fmla="*/ 34925 w 5676316"/>
              <a:gd name="connsiteY81" fmla="*/ 2967037 h 6858000"/>
              <a:gd name="connsiteX82" fmla="*/ 20638 w 5676316"/>
              <a:gd name="connsiteY82" fmla="*/ 2922587 h 6858000"/>
              <a:gd name="connsiteX83" fmla="*/ 11113 w 5676316"/>
              <a:gd name="connsiteY83" fmla="*/ 2868612 h 6858000"/>
              <a:gd name="connsiteX84" fmla="*/ 1588 w 5676316"/>
              <a:gd name="connsiteY84" fmla="*/ 2809875 h 6858000"/>
              <a:gd name="connsiteX85" fmla="*/ 0 w 5676316"/>
              <a:gd name="connsiteY85" fmla="*/ 2741612 h 6858000"/>
              <a:gd name="connsiteX86" fmla="*/ 1588 w 5676316"/>
              <a:gd name="connsiteY86" fmla="*/ 2671762 h 6858000"/>
              <a:gd name="connsiteX87" fmla="*/ 11113 w 5676316"/>
              <a:gd name="connsiteY87" fmla="*/ 2613025 h 6858000"/>
              <a:gd name="connsiteX88" fmla="*/ 20638 w 5676316"/>
              <a:gd name="connsiteY88" fmla="*/ 2560637 h 6858000"/>
              <a:gd name="connsiteX89" fmla="*/ 34925 w 5676316"/>
              <a:gd name="connsiteY89" fmla="*/ 2513012 h 6858000"/>
              <a:gd name="connsiteX90" fmla="*/ 52388 w 5676316"/>
              <a:gd name="connsiteY90" fmla="*/ 2471737 h 6858000"/>
              <a:gd name="connsiteX91" fmla="*/ 69850 w 5676316"/>
              <a:gd name="connsiteY91" fmla="*/ 2433637 h 6858000"/>
              <a:gd name="connsiteX92" fmla="*/ 88900 w 5676316"/>
              <a:gd name="connsiteY92" fmla="*/ 2395537 h 6858000"/>
              <a:gd name="connsiteX93" fmla="*/ 107950 w 5676316"/>
              <a:gd name="connsiteY93" fmla="*/ 2359025 h 6858000"/>
              <a:gd name="connsiteX94" fmla="*/ 127000 w 5676316"/>
              <a:gd name="connsiteY94" fmla="*/ 2319337 h 6858000"/>
              <a:gd name="connsiteX95" fmla="*/ 142875 w 5676316"/>
              <a:gd name="connsiteY95" fmla="*/ 2278062 h 6858000"/>
              <a:gd name="connsiteX96" fmla="*/ 157163 w 5676316"/>
              <a:gd name="connsiteY96" fmla="*/ 2232025 h 6858000"/>
              <a:gd name="connsiteX97" fmla="*/ 168275 w 5676316"/>
              <a:gd name="connsiteY97" fmla="*/ 2179637 h 6858000"/>
              <a:gd name="connsiteX98" fmla="*/ 176213 w 5676316"/>
              <a:gd name="connsiteY98" fmla="*/ 2119312 h 6858000"/>
              <a:gd name="connsiteX99" fmla="*/ 179388 w 5676316"/>
              <a:gd name="connsiteY99" fmla="*/ 2051050 h 6858000"/>
              <a:gd name="connsiteX100" fmla="*/ 176213 w 5676316"/>
              <a:gd name="connsiteY100" fmla="*/ 1982787 h 6858000"/>
              <a:gd name="connsiteX101" fmla="*/ 168275 w 5676316"/>
              <a:gd name="connsiteY101" fmla="*/ 1922462 h 6858000"/>
              <a:gd name="connsiteX102" fmla="*/ 157163 w 5676316"/>
              <a:gd name="connsiteY102" fmla="*/ 1870075 h 6858000"/>
              <a:gd name="connsiteX103" fmla="*/ 142875 w 5676316"/>
              <a:gd name="connsiteY103" fmla="*/ 1824037 h 6858000"/>
              <a:gd name="connsiteX104" fmla="*/ 127000 w 5676316"/>
              <a:gd name="connsiteY104" fmla="*/ 1782762 h 6858000"/>
              <a:gd name="connsiteX105" fmla="*/ 107950 w 5676316"/>
              <a:gd name="connsiteY105" fmla="*/ 1743075 h 6858000"/>
              <a:gd name="connsiteX106" fmla="*/ 88900 w 5676316"/>
              <a:gd name="connsiteY106" fmla="*/ 1708150 h 6858000"/>
              <a:gd name="connsiteX107" fmla="*/ 69850 w 5676316"/>
              <a:gd name="connsiteY107" fmla="*/ 1671637 h 6858000"/>
              <a:gd name="connsiteX108" fmla="*/ 52388 w 5676316"/>
              <a:gd name="connsiteY108" fmla="*/ 1631950 h 6858000"/>
              <a:gd name="connsiteX109" fmla="*/ 34925 w 5676316"/>
              <a:gd name="connsiteY109" fmla="*/ 1589087 h 6858000"/>
              <a:gd name="connsiteX110" fmla="*/ 20638 w 5676316"/>
              <a:gd name="connsiteY110" fmla="*/ 1544637 h 6858000"/>
              <a:gd name="connsiteX111" fmla="*/ 11113 w 5676316"/>
              <a:gd name="connsiteY111" fmla="*/ 1492250 h 6858000"/>
              <a:gd name="connsiteX112" fmla="*/ 1588 w 5676316"/>
              <a:gd name="connsiteY112" fmla="*/ 1431925 h 6858000"/>
              <a:gd name="connsiteX113" fmla="*/ 0 w 5676316"/>
              <a:gd name="connsiteY113" fmla="*/ 1363662 h 6858000"/>
              <a:gd name="connsiteX114" fmla="*/ 1588 w 5676316"/>
              <a:gd name="connsiteY114" fmla="*/ 1295400 h 6858000"/>
              <a:gd name="connsiteX115" fmla="*/ 11113 w 5676316"/>
              <a:gd name="connsiteY115" fmla="*/ 1235075 h 6858000"/>
              <a:gd name="connsiteX116" fmla="*/ 20638 w 5676316"/>
              <a:gd name="connsiteY116" fmla="*/ 1182687 h 6858000"/>
              <a:gd name="connsiteX117" fmla="*/ 34925 w 5676316"/>
              <a:gd name="connsiteY117" fmla="*/ 1136650 h 6858000"/>
              <a:gd name="connsiteX118" fmla="*/ 52388 w 5676316"/>
              <a:gd name="connsiteY118" fmla="*/ 1095375 h 6858000"/>
              <a:gd name="connsiteX119" fmla="*/ 69850 w 5676316"/>
              <a:gd name="connsiteY119" fmla="*/ 1055687 h 6858000"/>
              <a:gd name="connsiteX120" fmla="*/ 88900 w 5676316"/>
              <a:gd name="connsiteY120" fmla="*/ 1017587 h 6858000"/>
              <a:gd name="connsiteX121" fmla="*/ 107950 w 5676316"/>
              <a:gd name="connsiteY121" fmla="*/ 981075 h 6858000"/>
              <a:gd name="connsiteX122" fmla="*/ 127000 w 5676316"/>
              <a:gd name="connsiteY122" fmla="*/ 942975 h 6858000"/>
              <a:gd name="connsiteX123" fmla="*/ 142875 w 5676316"/>
              <a:gd name="connsiteY123" fmla="*/ 901700 h 6858000"/>
              <a:gd name="connsiteX124" fmla="*/ 157163 w 5676316"/>
              <a:gd name="connsiteY124" fmla="*/ 854075 h 6858000"/>
              <a:gd name="connsiteX125" fmla="*/ 168275 w 5676316"/>
              <a:gd name="connsiteY125" fmla="*/ 801687 h 6858000"/>
              <a:gd name="connsiteX126" fmla="*/ 176213 w 5676316"/>
              <a:gd name="connsiteY126" fmla="*/ 744537 h 6858000"/>
              <a:gd name="connsiteX127" fmla="*/ 179388 w 5676316"/>
              <a:gd name="connsiteY127" fmla="*/ 673100 h 6858000"/>
              <a:gd name="connsiteX128" fmla="*/ 176213 w 5676316"/>
              <a:gd name="connsiteY128" fmla="*/ 606425 h 6858000"/>
              <a:gd name="connsiteX129" fmla="*/ 168275 w 5676316"/>
              <a:gd name="connsiteY129" fmla="*/ 546100 h 6858000"/>
              <a:gd name="connsiteX130" fmla="*/ 157163 w 5676316"/>
              <a:gd name="connsiteY130" fmla="*/ 496887 h 6858000"/>
              <a:gd name="connsiteX131" fmla="*/ 142875 w 5676316"/>
              <a:gd name="connsiteY131" fmla="*/ 450850 h 6858000"/>
              <a:gd name="connsiteX132" fmla="*/ 127000 w 5676316"/>
              <a:gd name="connsiteY132" fmla="*/ 409575 h 6858000"/>
              <a:gd name="connsiteX133" fmla="*/ 109538 w 5676316"/>
              <a:gd name="connsiteY133" fmla="*/ 369887 h 6858000"/>
              <a:gd name="connsiteX134" fmla="*/ 92075 w 5676316"/>
              <a:gd name="connsiteY134" fmla="*/ 334962 h 6858000"/>
              <a:gd name="connsiteX135" fmla="*/ 73025 w 5676316"/>
              <a:gd name="connsiteY135" fmla="*/ 296862 h 6858000"/>
              <a:gd name="connsiteX136" fmla="*/ 53975 w 5676316"/>
              <a:gd name="connsiteY136" fmla="*/ 260350 h 6858000"/>
              <a:gd name="connsiteX137" fmla="*/ 38100 w 5676316"/>
              <a:gd name="connsiteY137" fmla="*/ 217487 h 6858000"/>
              <a:gd name="connsiteX138" fmla="*/ 22225 w 5676316"/>
              <a:gd name="connsiteY138" fmla="*/ 174625 h 6858000"/>
              <a:gd name="connsiteX139" fmla="*/ 12700 w 5676316"/>
              <a:gd name="connsiteY139" fmla="*/ 122237 h 6858000"/>
              <a:gd name="connsiteX140" fmla="*/ 4763 w 5676316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5676316" h="6858000">
                <a:moveTo>
                  <a:pt x="0" y="0"/>
                </a:moveTo>
                <a:lnTo>
                  <a:pt x="5676316" y="0"/>
                </a:lnTo>
                <a:lnTo>
                  <a:pt x="5676316" y="6858000"/>
                </a:lnTo>
                <a:lnTo>
                  <a:pt x="0" y="6858000"/>
                </a:lnTo>
                <a:lnTo>
                  <a:pt x="4763" y="6791325"/>
                </a:lnTo>
                <a:lnTo>
                  <a:pt x="12700" y="6735762"/>
                </a:lnTo>
                <a:lnTo>
                  <a:pt x="22225" y="6683375"/>
                </a:lnTo>
                <a:lnTo>
                  <a:pt x="38100" y="6640512"/>
                </a:lnTo>
                <a:lnTo>
                  <a:pt x="53975" y="6597650"/>
                </a:lnTo>
                <a:lnTo>
                  <a:pt x="73025" y="6561137"/>
                </a:lnTo>
                <a:lnTo>
                  <a:pt x="92075" y="6523037"/>
                </a:lnTo>
                <a:lnTo>
                  <a:pt x="109538" y="6488112"/>
                </a:lnTo>
                <a:lnTo>
                  <a:pt x="127000" y="6448425"/>
                </a:lnTo>
                <a:lnTo>
                  <a:pt x="142875" y="6407150"/>
                </a:lnTo>
                <a:lnTo>
                  <a:pt x="157163" y="6361112"/>
                </a:lnTo>
                <a:lnTo>
                  <a:pt x="168275" y="6311900"/>
                </a:lnTo>
                <a:lnTo>
                  <a:pt x="176213" y="6251575"/>
                </a:lnTo>
                <a:lnTo>
                  <a:pt x="179388" y="6183312"/>
                </a:lnTo>
                <a:lnTo>
                  <a:pt x="176213" y="6113462"/>
                </a:lnTo>
                <a:lnTo>
                  <a:pt x="168275" y="6056312"/>
                </a:lnTo>
                <a:lnTo>
                  <a:pt x="157163" y="6003925"/>
                </a:lnTo>
                <a:lnTo>
                  <a:pt x="142875" y="5956300"/>
                </a:lnTo>
                <a:lnTo>
                  <a:pt x="127000" y="5915025"/>
                </a:lnTo>
                <a:lnTo>
                  <a:pt x="107950" y="5876925"/>
                </a:lnTo>
                <a:lnTo>
                  <a:pt x="88900" y="5840412"/>
                </a:lnTo>
                <a:lnTo>
                  <a:pt x="69850" y="5802312"/>
                </a:lnTo>
                <a:lnTo>
                  <a:pt x="52388" y="5762625"/>
                </a:lnTo>
                <a:lnTo>
                  <a:pt x="34925" y="5721350"/>
                </a:lnTo>
                <a:lnTo>
                  <a:pt x="20638" y="5675312"/>
                </a:lnTo>
                <a:lnTo>
                  <a:pt x="11113" y="5622925"/>
                </a:lnTo>
                <a:lnTo>
                  <a:pt x="1588" y="5562600"/>
                </a:lnTo>
                <a:lnTo>
                  <a:pt x="0" y="5494337"/>
                </a:lnTo>
                <a:lnTo>
                  <a:pt x="1588" y="5426075"/>
                </a:lnTo>
                <a:lnTo>
                  <a:pt x="11113" y="5365750"/>
                </a:lnTo>
                <a:lnTo>
                  <a:pt x="20638" y="5313362"/>
                </a:lnTo>
                <a:lnTo>
                  <a:pt x="34925" y="5268912"/>
                </a:lnTo>
                <a:lnTo>
                  <a:pt x="52388" y="5226050"/>
                </a:lnTo>
                <a:lnTo>
                  <a:pt x="69850" y="5186362"/>
                </a:lnTo>
                <a:lnTo>
                  <a:pt x="88900" y="5149850"/>
                </a:lnTo>
                <a:lnTo>
                  <a:pt x="107950" y="5114925"/>
                </a:lnTo>
                <a:lnTo>
                  <a:pt x="127000" y="5075237"/>
                </a:lnTo>
                <a:lnTo>
                  <a:pt x="142875" y="5033962"/>
                </a:lnTo>
                <a:lnTo>
                  <a:pt x="157163" y="4987925"/>
                </a:lnTo>
                <a:lnTo>
                  <a:pt x="168275" y="4935537"/>
                </a:lnTo>
                <a:lnTo>
                  <a:pt x="176213" y="4875212"/>
                </a:lnTo>
                <a:lnTo>
                  <a:pt x="179388" y="4806950"/>
                </a:lnTo>
                <a:lnTo>
                  <a:pt x="176213" y="4738687"/>
                </a:lnTo>
                <a:lnTo>
                  <a:pt x="168275" y="4678362"/>
                </a:lnTo>
                <a:lnTo>
                  <a:pt x="157163" y="4625975"/>
                </a:lnTo>
                <a:lnTo>
                  <a:pt x="142875" y="4579937"/>
                </a:lnTo>
                <a:lnTo>
                  <a:pt x="127000" y="4537075"/>
                </a:lnTo>
                <a:lnTo>
                  <a:pt x="107950" y="4498975"/>
                </a:lnTo>
                <a:lnTo>
                  <a:pt x="69850" y="4424362"/>
                </a:lnTo>
                <a:lnTo>
                  <a:pt x="52388" y="4386262"/>
                </a:lnTo>
                <a:lnTo>
                  <a:pt x="34925" y="4343400"/>
                </a:lnTo>
                <a:lnTo>
                  <a:pt x="20638" y="4297362"/>
                </a:lnTo>
                <a:lnTo>
                  <a:pt x="11113" y="4244975"/>
                </a:lnTo>
                <a:lnTo>
                  <a:pt x="1588" y="4186237"/>
                </a:lnTo>
                <a:lnTo>
                  <a:pt x="0" y="4116387"/>
                </a:lnTo>
                <a:lnTo>
                  <a:pt x="1588" y="4048125"/>
                </a:lnTo>
                <a:lnTo>
                  <a:pt x="11113" y="3987800"/>
                </a:lnTo>
                <a:lnTo>
                  <a:pt x="20638" y="3935412"/>
                </a:lnTo>
                <a:lnTo>
                  <a:pt x="34925" y="3890962"/>
                </a:lnTo>
                <a:lnTo>
                  <a:pt x="52388" y="3848100"/>
                </a:lnTo>
                <a:lnTo>
                  <a:pt x="69850" y="3811587"/>
                </a:lnTo>
                <a:lnTo>
                  <a:pt x="107950" y="3736975"/>
                </a:lnTo>
                <a:lnTo>
                  <a:pt x="127000" y="3697287"/>
                </a:lnTo>
                <a:lnTo>
                  <a:pt x="142875" y="3656012"/>
                </a:lnTo>
                <a:lnTo>
                  <a:pt x="157163" y="3609975"/>
                </a:lnTo>
                <a:lnTo>
                  <a:pt x="168275" y="3557587"/>
                </a:lnTo>
                <a:lnTo>
                  <a:pt x="176213" y="3497262"/>
                </a:lnTo>
                <a:lnTo>
                  <a:pt x="179388" y="3427412"/>
                </a:lnTo>
                <a:lnTo>
                  <a:pt x="176213" y="3360737"/>
                </a:lnTo>
                <a:lnTo>
                  <a:pt x="168275" y="3300412"/>
                </a:lnTo>
                <a:lnTo>
                  <a:pt x="157163" y="3248025"/>
                </a:lnTo>
                <a:lnTo>
                  <a:pt x="142875" y="3201987"/>
                </a:lnTo>
                <a:lnTo>
                  <a:pt x="127000" y="3160712"/>
                </a:lnTo>
                <a:lnTo>
                  <a:pt x="107950" y="3121025"/>
                </a:lnTo>
                <a:lnTo>
                  <a:pt x="88900" y="3084512"/>
                </a:lnTo>
                <a:lnTo>
                  <a:pt x="69850" y="3046412"/>
                </a:lnTo>
                <a:lnTo>
                  <a:pt x="52388" y="3009900"/>
                </a:lnTo>
                <a:lnTo>
                  <a:pt x="34925" y="2967037"/>
                </a:lnTo>
                <a:lnTo>
                  <a:pt x="20638" y="2922587"/>
                </a:lnTo>
                <a:lnTo>
                  <a:pt x="11113" y="2868612"/>
                </a:lnTo>
                <a:lnTo>
                  <a:pt x="1588" y="2809875"/>
                </a:lnTo>
                <a:lnTo>
                  <a:pt x="0" y="2741612"/>
                </a:lnTo>
                <a:lnTo>
                  <a:pt x="1588" y="2671762"/>
                </a:lnTo>
                <a:lnTo>
                  <a:pt x="11113" y="2613025"/>
                </a:lnTo>
                <a:lnTo>
                  <a:pt x="20638" y="2560637"/>
                </a:lnTo>
                <a:lnTo>
                  <a:pt x="34925" y="2513012"/>
                </a:lnTo>
                <a:lnTo>
                  <a:pt x="52388" y="2471737"/>
                </a:lnTo>
                <a:lnTo>
                  <a:pt x="69850" y="2433637"/>
                </a:lnTo>
                <a:lnTo>
                  <a:pt x="88900" y="2395537"/>
                </a:lnTo>
                <a:lnTo>
                  <a:pt x="107950" y="2359025"/>
                </a:lnTo>
                <a:lnTo>
                  <a:pt x="127000" y="2319337"/>
                </a:lnTo>
                <a:lnTo>
                  <a:pt x="142875" y="2278062"/>
                </a:lnTo>
                <a:lnTo>
                  <a:pt x="157163" y="2232025"/>
                </a:lnTo>
                <a:lnTo>
                  <a:pt x="168275" y="2179637"/>
                </a:lnTo>
                <a:lnTo>
                  <a:pt x="176213" y="2119312"/>
                </a:lnTo>
                <a:lnTo>
                  <a:pt x="179388" y="2051050"/>
                </a:lnTo>
                <a:lnTo>
                  <a:pt x="176213" y="1982787"/>
                </a:lnTo>
                <a:lnTo>
                  <a:pt x="168275" y="1922462"/>
                </a:lnTo>
                <a:lnTo>
                  <a:pt x="157163" y="1870075"/>
                </a:lnTo>
                <a:lnTo>
                  <a:pt x="142875" y="1824037"/>
                </a:lnTo>
                <a:lnTo>
                  <a:pt x="127000" y="1782762"/>
                </a:lnTo>
                <a:lnTo>
                  <a:pt x="107950" y="1743075"/>
                </a:lnTo>
                <a:lnTo>
                  <a:pt x="88900" y="1708150"/>
                </a:lnTo>
                <a:lnTo>
                  <a:pt x="69850" y="1671637"/>
                </a:lnTo>
                <a:lnTo>
                  <a:pt x="52388" y="1631950"/>
                </a:lnTo>
                <a:lnTo>
                  <a:pt x="34925" y="1589087"/>
                </a:lnTo>
                <a:lnTo>
                  <a:pt x="20638" y="1544637"/>
                </a:lnTo>
                <a:lnTo>
                  <a:pt x="11113" y="1492250"/>
                </a:lnTo>
                <a:lnTo>
                  <a:pt x="1588" y="1431925"/>
                </a:lnTo>
                <a:lnTo>
                  <a:pt x="0" y="1363662"/>
                </a:lnTo>
                <a:lnTo>
                  <a:pt x="1588" y="1295400"/>
                </a:lnTo>
                <a:lnTo>
                  <a:pt x="11113" y="1235075"/>
                </a:lnTo>
                <a:lnTo>
                  <a:pt x="20638" y="1182687"/>
                </a:lnTo>
                <a:lnTo>
                  <a:pt x="34925" y="1136650"/>
                </a:lnTo>
                <a:lnTo>
                  <a:pt x="52388" y="1095375"/>
                </a:lnTo>
                <a:lnTo>
                  <a:pt x="69850" y="1055687"/>
                </a:lnTo>
                <a:lnTo>
                  <a:pt x="88900" y="1017587"/>
                </a:lnTo>
                <a:lnTo>
                  <a:pt x="107950" y="981075"/>
                </a:lnTo>
                <a:lnTo>
                  <a:pt x="127000" y="942975"/>
                </a:lnTo>
                <a:lnTo>
                  <a:pt x="142875" y="901700"/>
                </a:lnTo>
                <a:lnTo>
                  <a:pt x="157163" y="854075"/>
                </a:lnTo>
                <a:lnTo>
                  <a:pt x="168275" y="801687"/>
                </a:lnTo>
                <a:lnTo>
                  <a:pt x="176213" y="744537"/>
                </a:lnTo>
                <a:lnTo>
                  <a:pt x="179388" y="673100"/>
                </a:lnTo>
                <a:lnTo>
                  <a:pt x="176213" y="606425"/>
                </a:lnTo>
                <a:lnTo>
                  <a:pt x="168275" y="546100"/>
                </a:lnTo>
                <a:lnTo>
                  <a:pt x="157163" y="496887"/>
                </a:lnTo>
                <a:lnTo>
                  <a:pt x="142875" y="450850"/>
                </a:lnTo>
                <a:lnTo>
                  <a:pt x="127000" y="409575"/>
                </a:lnTo>
                <a:lnTo>
                  <a:pt x="109538" y="369887"/>
                </a:lnTo>
                <a:lnTo>
                  <a:pt x="92075" y="334962"/>
                </a:lnTo>
                <a:lnTo>
                  <a:pt x="73025" y="296862"/>
                </a:lnTo>
                <a:lnTo>
                  <a:pt x="53975" y="260350"/>
                </a:lnTo>
                <a:lnTo>
                  <a:pt x="38100" y="217487"/>
                </a:lnTo>
                <a:lnTo>
                  <a:pt x="22225" y="174625"/>
                </a:lnTo>
                <a:lnTo>
                  <a:pt x="12700" y="122237"/>
                </a:lnTo>
                <a:lnTo>
                  <a:pt x="4763" y="666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10" name="Google Shape;410;p33"/>
          <p:cNvPicPr preferRelativeResize="0"/>
          <p:nvPr/>
        </p:nvPicPr>
        <p:blipFill>
          <a:blip r:embed="rId3"/>
          <a:srcRect l="4743" r="-1" b="-1"/>
          <a:stretch/>
        </p:blipFill>
        <p:spPr>
          <a:xfrm>
            <a:off x="272244" y="0"/>
            <a:ext cx="4827114" cy="2465063"/>
          </a:xfrm>
          <a:custGeom>
            <a:avLst/>
            <a:gdLst/>
            <a:ahLst/>
            <a:cxnLst/>
            <a:rect l="l" t="t" r="r" b="b"/>
            <a:pathLst>
              <a:path w="6577190" h="3383280">
                <a:moveTo>
                  <a:pt x="0" y="0"/>
                </a:moveTo>
                <a:lnTo>
                  <a:pt x="6397802" y="0"/>
                </a:lnTo>
                <a:lnTo>
                  <a:pt x="6402565" y="66675"/>
                </a:lnTo>
                <a:lnTo>
                  <a:pt x="6410502" y="122237"/>
                </a:lnTo>
                <a:lnTo>
                  <a:pt x="6420027" y="174625"/>
                </a:lnTo>
                <a:lnTo>
                  <a:pt x="6435902" y="217487"/>
                </a:lnTo>
                <a:lnTo>
                  <a:pt x="6451777" y="260350"/>
                </a:lnTo>
                <a:lnTo>
                  <a:pt x="6470827" y="296862"/>
                </a:lnTo>
                <a:lnTo>
                  <a:pt x="6489877" y="334962"/>
                </a:lnTo>
                <a:lnTo>
                  <a:pt x="6507340" y="369887"/>
                </a:lnTo>
                <a:lnTo>
                  <a:pt x="6524802" y="409575"/>
                </a:lnTo>
                <a:lnTo>
                  <a:pt x="6540677" y="450850"/>
                </a:lnTo>
                <a:lnTo>
                  <a:pt x="6554965" y="496887"/>
                </a:lnTo>
                <a:lnTo>
                  <a:pt x="6566077" y="546100"/>
                </a:lnTo>
                <a:lnTo>
                  <a:pt x="6574015" y="606425"/>
                </a:lnTo>
                <a:lnTo>
                  <a:pt x="6577190" y="673100"/>
                </a:lnTo>
                <a:lnTo>
                  <a:pt x="6574015" y="744537"/>
                </a:lnTo>
                <a:lnTo>
                  <a:pt x="6566077" y="801687"/>
                </a:lnTo>
                <a:lnTo>
                  <a:pt x="6554965" y="854075"/>
                </a:lnTo>
                <a:lnTo>
                  <a:pt x="6540677" y="901700"/>
                </a:lnTo>
                <a:lnTo>
                  <a:pt x="6524802" y="942975"/>
                </a:lnTo>
                <a:lnTo>
                  <a:pt x="6505752" y="981075"/>
                </a:lnTo>
                <a:lnTo>
                  <a:pt x="6486702" y="1017587"/>
                </a:lnTo>
                <a:lnTo>
                  <a:pt x="6467652" y="1055687"/>
                </a:lnTo>
                <a:lnTo>
                  <a:pt x="6450190" y="1095375"/>
                </a:lnTo>
                <a:lnTo>
                  <a:pt x="6432727" y="1136650"/>
                </a:lnTo>
                <a:lnTo>
                  <a:pt x="6418440" y="1182687"/>
                </a:lnTo>
                <a:lnTo>
                  <a:pt x="6408915" y="1235075"/>
                </a:lnTo>
                <a:lnTo>
                  <a:pt x="6399390" y="1295400"/>
                </a:lnTo>
                <a:lnTo>
                  <a:pt x="6397802" y="1363662"/>
                </a:lnTo>
                <a:lnTo>
                  <a:pt x="6399390" y="1431925"/>
                </a:lnTo>
                <a:lnTo>
                  <a:pt x="6408915" y="1492250"/>
                </a:lnTo>
                <a:lnTo>
                  <a:pt x="6418440" y="1544637"/>
                </a:lnTo>
                <a:lnTo>
                  <a:pt x="6432727" y="1589087"/>
                </a:lnTo>
                <a:lnTo>
                  <a:pt x="6450190" y="1631950"/>
                </a:lnTo>
                <a:lnTo>
                  <a:pt x="6467652" y="1671637"/>
                </a:lnTo>
                <a:lnTo>
                  <a:pt x="6486702" y="1708150"/>
                </a:lnTo>
                <a:lnTo>
                  <a:pt x="6505752" y="1743075"/>
                </a:lnTo>
                <a:lnTo>
                  <a:pt x="6524802" y="1782762"/>
                </a:lnTo>
                <a:lnTo>
                  <a:pt x="6540677" y="1824037"/>
                </a:lnTo>
                <a:lnTo>
                  <a:pt x="6554965" y="1870075"/>
                </a:lnTo>
                <a:lnTo>
                  <a:pt x="6566077" y="1922462"/>
                </a:lnTo>
                <a:lnTo>
                  <a:pt x="6574015" y="1982787"/>
                </a:lnTo>
                <a:lnTo>
                  <a:pt x="6577190" y="2051050"/>
                </a:lnTo>
                <a:lnTo>
                  <a:pt x="6574015" y="2119312"/>
                </a:lnTo>
                <a:lnTo>
                  <a:pt x="6566077" y="2179637"/>
                </a:lnTo>
                <a:lnTo>
                  <a:pt x="6554965" y="2232025"/>
                </a:lnTo>
                <a:lnTo>
                  <a:pt x="6540677" y="2278062"/>
                </a:lnTo>
                <a:lnTo>
                  <a:pt x="6524802" y="2319337"/>
                </a:lnTo>
                <a:lnTo>
                  <a:pt x="6505752" y="2359025"/>
                </a:lnTo>
                <a:lnTo>
                  <a:pt x="6486702" y="2395537"/>
                </a:lnTo>
                <a:lnTo>
                  <a:pt x="6467652" y="2433637"/>
                </a:lnTo>
                <a:lnTo>
                  <a:pt x="6450190" y="2471737"/>
                </a:lnTo>
                <a:lnTo>
                  <a:pt x="6432727" y="2513012"/>
                </a:lnTo>
                <a:lnTo>
                  <a:pt x="6418440" y="2560637"/>
                </a:lnTo>
                <a:lnTo>
                  <a:pt x="6408915" y="2613025"/>
                </a:lnTo>
                <a:lnTo>
                  <a:pt x="6399390" y="2671762"/>
                </a:lnTo>
                <a:lnTo>
                  <a:pt x="6397802" y="2741612"/>
                </a:lnTo>
                <a:lnTo>
                  <a:pt x="6399390" y="2809875"/>
                </a:lnTo>
                <a:lnTo>
                  <a:pt x="6408915" y="2868612"/>
                </a:lnTo>
                <a:lnTo>
                  <a:pt x="6418440" y="2922587"/>
                </a:lnTo>
                <a:lnTo>
                  <a:pt x="6432727" y="2967037"/>
                </a:lnTo>
                <a:lnTo>
                  <a:pt x="6450190" y="3009900"/>
                </a:lnTo>
                <a:lnTo>
                  <a:pt x="6467652" y="3046412"/>
                </a:lnTo>
                <a:lnTo>
                  <a:pt x="6486702" y="3084512"/>
                </a:lnTo>
                <a:lnTo>
                  <a:pt x="6505752" y="3121025"/>
                </a:lnTo>
                <a:lnTo>
                  <a:pt x="6524802" y="3160712"/>
                </a:lnTo>
                <a:lnTo>
                  <a:pt x="6540677" y="3201987"/>
                </a:lnTo>
                <a:lnTo>
                  <a:pt x="6554965" y="3248025"/>
                </a:lnTo>
                <a:lnTo>
                  <a:pt x="6566077" y="3300412"/>
                </a:lnTo>
                <a:lnTo>
                  <a:pt x="6574015" y="3360737"/>
                </a:lnTo>
                <a:lnTo>
                  <a:pt x="6575089" y="3383280"/>
                </a:lnTo>
                <a:lnTo>
                  <a:pt x="0" y="3383280"/>
                </a:lnTo>
                <a:close/>
              </a:path>
            </a:pathLst>
          </a:custGeom>
          <a:noFill/>
        </p:spPr>
      </p:pic>
      <p:pic>
        <p:nvPicPr>
          <p:cNvPr id="408" name="Google Shape;408;p33"/>
          <p:cNvPicPr preferRelativeResize="0"/>
          <p:nvPr/>
        </p:nvPicPr>
        <p:blipFill rotWithShape="1">
          <a:blip r:embed="rId4"/>
          <a:srcRect l="1558" r="3183" b="-2"/>
          <a:stretch/>
        </p:blipFill>
        <p:spPr>
          <a:xfrm>
            <a:off x="166486" y="2465064"/>
            <a:ext cx="4932872" cy="2678435"/>
          </a:xfrm>
          <a:custGeom>
            <a:avLst/>
            <a:gdLst/>
            <a:ahLst/>
            <a:cxnLst/>
            <a:rect l="l" t="t" r="r" b="b"/>
            <a:pathLst>
              <a:path w="6577190" h="3383280">
                <a:moveTo>
                  <a:pt x="0" y="0"/>
                </a:moveTo>
                <a:lnTo>
                  <a:pt x="6575040" y="0"/>
                </a:lnTo>
                <a:lnTo>
                  <a:pt x="6574015" y="22542"/>
                </a:lnTo>
                <a:lnTo>
                  <a:pt x="6566077" y="82867"/>
                </a:lnTo>
                <a:lnTo>
                  <a:pt x="6554965" y="135255"/>
                </a:lnTo>
                <a:lnTo>
                  <a:pt x="6540677" y="181292"/>
                </a:lnTo>
                <a:lnTo>
                  <a:pt x="6524802" y="222567"/>
                </a:lnTo>
                <a:lnTo>
                  <a:pt x="6505752" y="262255"/>
                </a:lnTo>
                <a:lnTo>
                  <a:pt x="6467652" y="336867"/>
                </a:lnTo>
                <a:lnTo>
                  <a:pt x="6450190" y="373380"/>
                </a:lnTo>
                <a:lnTo>
                  <a:pt x="6432727" y="416242"/>
                </a:lnTo>
                <a:lnTo>
                  <a:pt x="6418440" y="460692"/>
                </a:lnTo>
                <a:lnTo>
                  <a:pt x="6408915" y="513080"/>
                </a:lnTo>
                <a:lnTo>
                  <a:pt x="6399390" y="573405"/>
                </a:lnTo>
                <a:lnTo>
                  <a:pt x="6397802" y="641667"/>
                </a:lnTo>
                <a:lnTo>
                  <a:pt x="6399390" y="711517"/>
                </a:lnTo>
                <a:lnTo>
                  <a:pt x="6408915" y="770255"/>
                </a:lnTo>
                <a:lnTo>
                  <a:pt x="6418440" y="822642"/>
                </a:lnTo>
                <a:lnTo>
                  <a:pt x="6432727" y="868680"/>
                </a:lnTo>
                <a:lnTo>
                  <a:pt x="6450190" y="911542"/>
                </a:lnTo>
                <a:lnTo>
                  <a:pt x="6467652" y="949642"/>
                </a:lnTo>
                <a:lnTo>
                  <a:pt x="6505752" y="1024255"/>
                </a:lnTo>
                <a:lnTo>
                  <a:pt x="6524802" y="1062355"/>
                </a:lnTo>
                <a:lnTo>
                  <a:pt x="6540677" y="1105217"/>
                </a:lnTo>
                <a:lnTo>
                  <a:pt x="6554965" y="1151255"/>
                </a:lnTo>
                <a:lnTo>
                  <a:pt x="6566077" y="1203642"/>
                </a:lnTo>
                <a:lnTo>
                  <a:pt x="6574015" y="1263967"/>
                </a:lnTo>
                <a:lnTo>
                  <a:pt x="6577190" y="1332230"/>
                </a:lnTo>
                <a:lnTo>
                  <a:pt x="6574015" y="1400492"/>
                </a:lnTo>
                <a:lnTo>
                  <a:pt x="6566077" y="1460817"/>
                </a:lnTo>
                <a:lnTo>
                  <a:pt x="6554965" y="1513205"/>
                </a:lnTo>
                <a:lnTo>
                  <a:pt x="6540677" y="1559242"/>
                </a:lnTo>
                <a:lnTo>
                  <a:pt x="6524802" y="1600517"/>
                </a:lnTo>
                <a:lnTo>
                  <a:pt x="6505752" y="1640205"/>
                </a:lnTo>
                <a:lnTo>
                  <a:pt x="6486702" y="1675130"/>
                </a:lnTo>
                <a:lnTo>
                  <a:pt x="6467652" y="1711642"/>
                </a:lnTo>
                <a:lnTo>
                  <a:pt x="6450190" y="1751330"/>
                </a:lnTo>
                <a:lnTo>
                  <a:pt x="6432727" y="1794192"/>
                </a:lnTo>
                <a:lnTo>
                  <a:pt x="6418440" y="1838642"/>
                </a:lnTo>
                <a:lnTo>
                  <a:pt x="6408915" y="1891030"/>
                </a:lnTo>
                <a:lnTo>
                  <a:pt x="6399390" y="1951355"/>
                </a:lnTo>
                <a:lnTo>
                  <a:pt x="6397802" y="2019617"/>
                </a:lnTo>
                <a:lnTo>
                  <a:pt x="6399390" y="2087880"/>
                </a:lnTo>
                <a:lnTo>
                  <a:pt x="6408915" y="2148205"/>
                </a:lnTo>
                <a:lnTo>
                  <a:pt x="6418440" y="2200592"/>
                </a:lnTo>
                <a:lnTo>
                  <a:pt x="6432727" y="2246630"/>
                </a:lnTo>
                <a:lnTo>
                  <a:pt x="6450190" y="2287905"/>
                </a:lnTo>
                <a:lnTo>
                  <a:pt x="6467652" y="2327592"/>
                </a:lnTo>
                <a:lnTo>
                  <a:pt x="6486702" y="2365692"/>
                </a:lnTo>
                <a:lnTo>
                  <a:pt x="6505752" y="2402205"/>
                </a:lnTo>
                <a:lnTo>
                  <a:pt x="6524802" y="2440305"/>
                </a:lnTo>
                <a:lnTo>
                  <a:pt x="6540677" y="2481580"/>
                </a:lnTo>
                <a:lnTo>
                  <a:pt x="6554965" y="2529205"/>
                </a:lnTo>
                <a:lnTo>
                  <a:pt x="6566077" y="2581592"/>
                </a:lnTo>
                <a:lnTo>
                  <a:pt x="6574015" y="2638742"/>
                </a:lnTo>
                <a:lnTo>
                  <a:pt x="6577190" y="2708592"/>
                </a:lnTo>
                <a:lnTo>
                  <a:pt x="6574015" y="2776855"/>
                </a:lnTo>
                <a:lnTo>
                  <a:pt x="6566077" y="2837180"/>
                </a:lnTo>
                <a:lnTo>
                  <a:pt x="6554965" y="2886392"/>
                </a:lnTo>
                <a:lnTo>
                  <a:pt x="6540677" y="2932430"/>
                </a:lnTo>
                <a:lnTo>
                  <a:pt x="6524802" y="2973705"/>
                </a:lnTo>
                <a:lnTo>
                  <a:pt x="6507340" y="3013392"/>
                </a:lnTo>
                <a:lnTo>
                  <a:pt x="6489877" y="3048317"/>
                </a:lnTo>
                <a:lnTo>
                  <a:pt x="6470827" y="3086417"/>
                </a:lnTo>
                <a:lnTo>
                  <a:pt x="6451777" y="3122930"/>
                </a:lnTo>
                <a:lnTo>
                  <a:pt x="6435902" y="3165792"/>
                </a:lnTo>
                <a:lnTo>
                  <a:pt x="6420027" y="3208655"/>
                </a:lnTo>
                <a:lnTo>
                  <a:pt x="6410502" y="3261042"/>
                </a:lnTo>
                <a:lnTo>
                  <a:pt x="6402565" y="3316605"/>
                </a:lnTo>
                <a:lnTo>
                  <a:pt x="6397802" y="3383280"/>
                </a:lnTo>
                <a:lnTo>
                  <a:pt x="0" y="3383280"/>
                </a:lnTo>
                <a:close/>
              </a:path>
            </a:pathLst>
          </a:custGeom>
          <a:noFill/>
        </p:spPr>
      </p:pic>
      <p:sp>
        <p:nvSpPr>
          <p:cNvPr id="409" name="Google Shape;409;p33"/>
          <p:cNvSpPr txBox="1"/>
          <p:nvPr/>
        </p:nvSpPr>
        <p:spPr>
          <a:xfrm>
            <a:off x="5288634" y="960478"/>
            <a:ext cx="3642768" cy="3222544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-228600" algn="just" defTabSz="914400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None/>
            </a:pPr>
            <a:r>
              <a:rPr lang="en-US" sz="1200" dirty="0">
                <a:sym typeface="Nunito"/>
              </a:rPr>
              <a:t>En Colombia, </a:t>
            </a:r>
            <a:r>
              <a:rPr lang="en-US" sz="1200" dirty="0" err="1">
                <a:sym typeface="Nunito"/>
              </a:rPr>
              <a:t>el</a:t>
            </a:r>
            <a:r>
              <a:rPr lang="en-US" sz="1200" dirty="0">
                <a:sym typeface="Nunito"/>
              </a:rPr>
              <a:t> </a:t>
            </a:r>
            <a:r>
              <a:rPr lang="en-US" sz="1200" dirty="0" err="1">
                <a:sym typeface="Nunito"/>
              </a:rPr>
              <a:t>consumo</a:t>
            </a:r>
            <a:r>
              <a:rPr lang="en-US" sz="1200" dirty="0">
                <a:sym typeface="Nunito"/>
              </a:rPr>
              <a:t> de </a:t>
            </a:r>
            <a:r>
              <a:rPr lang="en-US" sz="1200" dirty="0" err="1">
                <a:sym typeface="Nunito"/>
              </a:rPr>
              <a:t>energía</a:t>
            </a:r>
            <a:r>
              <a:rPr lang="en-US" sz="1200" dirty="0">
                <a:sym typeface="Nunito"/>
              </a:rPr>
              <a:t> </a:t>
            </a:r>
            <a:r>
              <a:rPr lang="en-US" sz="1200" dirty="0" err="1">
                <a:sym typeface="Nunito"/>
              </a:rPr>
              <a:t>proveniente</a:t>
            </a:r>
            <a:r>
              <a:rPr lang="en-US" sz="1200" dirty="0">
                <a:sym typeface="Nunito"/>
              </a:rPr>
              <a:t> de </a:t>
            </a:r>
            <a:r>
              <a:rPr lang="en-US" sz="1200" dirty="0" err="1">
                <a:sym typeface="Nunito"/>
              </a:rPr>
              <a:t>fuentes</a:t>
            </a:r>
            <a:r>
              <a:rPr lang="en-US" sz="1200" dirty="0">
                <a:sym typeface="Nunito"/>
              </a:rPr>
              <a:t> </a:t>
            </a:r>
            <a:r>
              <a:rPr lang="en-US" sz="1200" dirty="0" err="1">
                <a:sym typeface="Nunito"/>
              </a:rPr>
              <a:t>renovables</a:t>
            </a:r>
            <a:r>
              <a:rPr lang="en-US" sz="1200" dirty="0">
                <a:sym typeface="Nunito"/>
              </a:rPr>
              <a:t> ha </a:t>
            </a:r>
            <a:r>
              <a:rPr lang="en-US" sz="1200" dirty="0" err="1">
                <a:sym typeface="Nunito"/>
              </a:rPr>
              <a:t>mostrado</a:t>
            </a:r>
            <a:r>
              <a:rPr lang="en-US" sz="1200" dirty="0">
                <a:sym typeface="Nunito"/>
              </a:rPr>
              <a:t> </a:t>
            </a:r>
            <a:r>
              <a:rPr lang="en-US" sz="1200" dirty="0" err="1">
                <a:sym typeface="Nunito"/>
              </a:rPr>
              <a:t>una</a:t>
            </a:r>
            <a:r>
              <a:rPr lang="en-US" sz="1200" dirty="0">
                <a:sym typeface="Nunito"/>
              </a:rPr>
              <a:t> </a:t>
            </a:r>
            <a:r>
              <a:rPr lang="en-US" sz="1200" dirty="0" err="1">
                <a:sym typeface="Nunito"/>
              </a:rPr>
              <a:t>tendencia</a:t>
            </a:r>
            <a:r>
              <a:rPr lang="en-US" sz="1200" dirty="0">
                <a:sym typeface="Nunito"/>
              </a:rPr>
              <a:t> </a:t>
            </a:r>
            <a:r>
              <a:rPr lang="en-US" sz="1200" dirty="0" err="1">
                <a:sym typeface="Nunito"/>
              </a:rPr>
              <a:t>creciente</a:t>
            </a:r>
            <a:r>
              <a:rPr lang="en-US" sz="1200" dirty="0">
                <a:sym typeface="Nunito"/>
              </a:rPr>
              <a:t>. La </a:t>
            </a:r>
            <a:r>
              <a:rPr lang="en-US" sz="1200" dirty="0" err="1">
                <a:sym typeface="Nunito"/>
              </a:rPr>
              <a:t>generación</a:t>
            </a:r>
            <a:r>
              <a:rPr lang="en-US" sz="1200" dirty="0">
                <a:sym typeface="Nunito"/>
              </a:rPr>
              <a:t> solar y </a:t>
            </a:r>
            <a:r>
              <a:rPr lang="en-US" sz="1200" dirty="0" err="1">
                <a:sym typeface="Nunito"/>
              </a:rPr>
              <a:t>eólica</a:t>
            </a:r>
            <a:r>
              <a:rPr lang="en-US" sz="1200" dirty="0">
                <a:sym typeface="Nunito"/>
              </a:rPr>
              <a:t> ha </a:t>
            </a:r>
            <a:r>
              <a:rPr lang="en-US" sz="1200" dirty="0" err="1">
                <a:sym typeface="Nunito"/>
              </a:rPr>
              <a:t>aumentado</a:t>
            </a:r>
            <a:r>
              <a:rPr lang="en-US" sz="1200" dirty="0">
                <a:sym typeface="Nunito"/>
              </a:rPr>
              <a:t> </a:t>
            </a:r>
            <a:r>
              <a:rPr lang="en-US" sz="1200" dirty="0" err="1">
                <a:sym typeface="Nunito"/>
              </a:rPr>
              <a:t>significativamente</a:t>
            </a:r>
            <a:r>
              <a:rPr lang="en-US" sz="1200" dirty="0">
                <a:sym typeface="Nunito"/>
              </a:rPr>
              <a:t> </a:t>
            </a:r>
            <a:r>
              <a:rPr lang="en-US" sz="1200" dirty="0" err="1">
                <a:sym typeface="Nunito"/>
              </a:rPr>
              <a:t>en</a:t>
            </a:r>
            <a:r>
              <a:rPr lang="en-US" sz="1200" dirty="0">
                <a:sym typeface="Nunito"/>
              </a:rPr>
              <a:t> </a:t>
            </a:r>
            <a:r>
              <a:rPr lang="en-US" sz="1200" dirty="0" err="1">
                <a:sym typeface="Nunito"/>
              </a:rPr>
              <a:t>los</a:t>
            </a:r>
            <a:r>
              <a:rPr lang="en-US" sz="1200" dirty="0">
                <a:sym typeface="Nunito"/>
              </a:rPr>
              <a:t> </a:t>
            </a:r>
            <a:r>
              <a:rPr lang="en-US" sz="1200" dirty="0" err="1">
                <a:sym typeface="Nunito"/>
              </a:rPr>
              <a:t>últimos</a:t>
            </a:r>
            <a:r>
              <a:rPr lang="en-US" sz="1200" dirty="0">
                <a:sym typeface="Nunito"/>
              </a:rPr>
              <a:t> </a:t>
            </a:r>
            <a:r>
              <a:rPr lang="en-US" sz="1200" dirty="0" err="1">
                <a:sym typeface="Nunito"/>
              </a:rPr>
              <a:t>años</a:t>
            </a:r>
            <a:r>
              <a:rPr lang="en-US" sz="1200" dirty="0">
                <a:sym typeface="Nunito"/>
              </a:rPr>
              <a:t>, </a:t>
            </a:r>
            <a:r>
              <a:rPr lang="en-US" sz="1200" dirty="0" err="1">
                <a:sym typeface="Nunito"/>
              </a:rPr>
              <a:t>impulsada</a:t>
            </a:r>
            <a:r>
              <a:rPr lang="en-US" sz="1200" dirty="0">
                <a:sym typeface="Nunito"/>
              </a:rPr>
              <a:t> </a:t>
            </a:r>
            <a:r>
              <a:rPr lang="en-US" sz="1200" dirty="0" err="1">
                <a:sym typeface="Nunito"/>
              </a:rPr>
              <a:t>por</a:t>
            </a:r>
            <a:r>
              <a:rPr lang="en-US" sz="1200" dirty="0">
                <a:sym typeface="Nunito"/>
              </a:rPr>
              <a:t> </a:t>
            </a:r>
            <a:r>
              <a:rPr lang="en-US" sz="1200" dirty="0" err="1">
                <a:sym typeface="Nunito"/>
              </a:rPr>
              <a:t>políticas</a:t>
            </a:r>
            <a:r>
              <a:rPr lang="en-US" sz="1200" dirty="0">
                <a:sym typeface="Nunito"/>
              </a:rPr>
              <a:t> de </a:t>
            </a:r>
            <a:r>
              <a:rPr lang="en-US" sz="1200" dirty="0" err="1">
                <a:sym typeface="Nunito"/>
              </a:rPr>
              <a:t>promoción</a:t>
            </a:r>
            <a:r>
              <a:rPr lang="en-US" sz="1200" dirty="0">
                <a:sym typeface="Nunito"/>
              </a:rPr>
              <a:t> y </a:t>
            </a:r>
            <a:r>
              <a:rPr lang="en-US" sz="1200" dirty="0" err="1">
                <a:sym typeface="Nunito"/>
              </a:rPr>
              <a:t>inversión</a:t>
            </a:r>
            <a:r>
              <a:rPr lang="en-US" sz="1200" dirty="0">
                <a:sym typeface="Nunito"/>
              </a:rPr>
              <a:t> </a:t>
            </a:r>
            <a:r>
              <a:rPr lang="en-US" sz="1200" dirty="0" err="1">
                <a:sym typeface="Nunito"/>
              </a:rPr>
              <a:t>en</a:t>
            </a:r>
            <a:r>
              <a:rPr lang="en-US" sz="1200" dirty="0">
                <a:sym typeface="Nunito"/>
              </a:rPr>
              <a:t> </a:t>
            </a:r>
            <a:r>
              <a:rPr lang="en-US" sz="1200" dirty="0" err="1">
                <a:sym typeface="Nunito"/>
              </a:rPr>
              <a:t>proyectos</a:t>
            </a:r>
            <a:r>
              <a:rPr lang="en-US" sz="1200" dirty="0">
                <a:sym typeface="Nunito"/>
              </a:rPr>
              <a:t>.</a:t>
            </a:r>
          </a:p>
          <a:p>
            <a:pPr marL="0" lvl="0" indent="-228600" defTabSz="914400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None/>
            </a:pPr>
            <a:endParaRPr lang="en-US" sz="1200" dirty="0">
              <a:sym typeface="Nunito"/>
            </a:endParaRPr>
          </a:p>
          <a:p>
            <a:pPr marL="0" lvl="0" indent="-228600" defTabSz="914400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None/>
            </a:pPr>
            <a:endParaRPr lang="en-US" sz="1200" dirty="0">
              <a:sym typeface="Nunito"/>
            </a:endParaRPr>
          </a:p>
          <a:p>
            <a:pPr marL="0" lvl="0" indent="-228600" defTabSz="914400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None/>
            </a:pPr>
            <a:r>
              <a:rPr lang="en-US" sz="1200" dirty="0">
                <a:sym typeface="Nunito"/>
              </a:rPr>
              <a:t>La </a:t>
            </a:r>
            <a:r>
              <a:rPr lang="en-US" sz="1200" dirty="0" err="1">
                <a:sym typeface="Nunito"/>
              </a:rPr>
              <a:t>energía</a:t>
            </a:r>
            <a:r>
              <a:rPr lang="en-US" sz="1200" dirty="0">
                <a:sym typeface="Nunito"/>
              </a:rPr>
              <a:t> </a:t>
            </a:r>
            <a:r>
              <a:rPr lang="en-US" sz="1200" dirty="0" err="1">
                <a:sym typeface="Nunito"/>
              </a:rPr>
              <a:t>geotérmica</a:t>
            </a:r>
            <a:r>
              <a:rPr lang="en-US" sz="1200" dirty="0">
                <a:sym typeface="Nunito"/>
              </a:rPr>
              <a:t> y de </a:t>
            </a:r>
            <a:r>
              <a:rPr lang="en-US" sz="1200" dirty="0" err="1">
                <a:sym typeface="Nunito"/>
              </a:rPr>
              <a:t>biomasa</a:t>
            </a:r>
            <a:r>
              <a:rPr lang="en-US" sz="1200" dirty="0">
                <a:sym typeface="Nunito"/>
              </a:rPr>
              <a:t> ha </a:t>
            </a:r>
            <a:r>
              <a:rPr lang="en-US" sz="1200" dirty="0" err="1">
                <a:sym typeface="Nunito"/>
              </a:rPr>
              <a:t>tenido</a:t>
            </a:r>
            <a:r>
              <a:rPr lang="en-US" sz="1200" dirty="0">
                <a:sym typeface="Nunito"/>
              </a:rPr>
              <a:t> un </a:t>
            </a:r>
            <a:r>
              <a:rPr lang="en-US" sz="1200" dirty="0" err="1">
                <a:sym typeface="Nunito"/>
              </a:rPr>
              <a:t>desarrollo</a:t>
            </a:r>
            <a:r>
              <a:rPr lang="en-US" sz="1200" dirty="0">
                <a:sym typeface="Nunito"/>
              </a:rPr>
              <a:t> </a:t>
            </a:r>
            <a:r>
              <a:rPr lang="en-US" sz="1200" dirty="0" err="1">
                <a:sym typeface="Nunito"/>
              </a:rPr>
              <a:t>más</a:t>
            </a:r>
            <a:r>
              <a:rPr lang="en-US" sz="1200" dirty="0">
                <a:sym typeface="Nunito"/>
              </a:rPr>
              <a:t> </a:t>
            </a:r>
            <a:r>
              <a:rPr lang="en-US" sz="1200" dirty="0" err="1">
                <a:sym typeface="Nunito"/>
              </a:rPr>
              <a:t>limitado</a:t>
            </a:r>
            <a:r>
              <a:rPr lang="en-US" sz="1200" dirty="0">
                <a:sym typeface="Nunito"/>
              </a:rPr>
              <a:t>, </a:t>
            </a:r>
            <a:r>
              <a:rPr lang="en-US" sz="1200" dirty="0" err="1">
                <a:sym typeface="Nunito"/>
              </a:rPr>
              <a:t>aunque</a:t>
            </a:r>
            <a:r>
              <a:rPr lang="en-US" sz="1200" dirty="0">
                <a:sym typeface="Nunito"/>
              </a:rPr>
              <a:t> con </a:t>
            </a:r>
            <a:r>
              <a:rPr lang="en-US" sz="1200" dirty="0" err="1">
                <a:sym typeface="Nunito"/>
              </a:rPr>
              <a:t>potencial</a:t>
            </a:r>
            <a:r>
              <a:rPr lang="en-US" sz="1200" dirty="0">
                <a:sym typeface="Nunito"/>
              </a:rPr>
              <a:t> de </a:t>
            </a:r>
            <a:r>
              <a:rPr lang="en-US" sz="1200" dirty="0" err="1">
                <a:sym typeface="Nunito"/>
              </a:rPr>
              <a:t>expansión</a:t>
            </a:r>
            <a:r>
              <a:rPr lang="en-US" sz="1200" dirty="0">
                <a:sym typeface="Nunito"/>
              </a:rPr>
              <a:t>, </a:t>
            </a:r>
            <a:r>
              <a:rPr lang="en-US" sz="1200" dirty="0" err="1">
                <a:sym typeface="Nunito"/>
              </a:rPr>
              <a:t>contribuyendo</a:t>
            </a:r>
            <a:r>
              <a:rPr lang="en-US" sz="1200" dirty="0">
                <a:sym typeface="Nunito"/>
              </a:rPr>
              <a:t> a </a:t>
            </a:r>
            <a:r>
              <a:rPr lang="en-US" sz="1200" dirty="0" err="1">
                <a:sym typeface="Nunito"/>
              </a:rPr>
              <a:t>diversificar</a:t>
            </a:r>
            <a:r>
              <a:rPr lang="en-US" sz="1200" dirty="0">
                <a:sym typeface="Nunito"/>
              </a:rPr>
              <a:t> la </a:t>
            </a:r>
            <a:r>
              <a:rPr lang="en-US" sz="1200" dirty="0" err="1">
                <a:sym typeface="Nunito"/>
              </a:rPr>
              <a:t>matriz</a:t>
            </a:r>
            <a:r>
              <a:rPr lang="en-US" sz="1200" dirty="0">
                <a:sym typeface="Nunito"/>
              </a:rPr>
              <a:t> </a:t>
            </a:r>
            <a:r>
              <a:rPr lang="en-US" sz="1200" dirty="0" err="1">
                <a:sym typeface="Nunito"/>
              </a:rPr>
              <a:t>energética</a:t>
            </a:r>
            <a:r>
              <a:rPr lang="en-US" sz="1200" dirty="0">
                <a:sym typeface="Nunito"/>
              </a:rPr>
              <a:t> del </a:t>
            </a:r>
            <a:r>
              <a:rPr lang="en-US" sz="1200" dirty="0" err="1">
                <a:sym typeface="Nunito"/>
              </a:rPr>
              <a:t>país</a:t>
            </a:r>
            <a:r>
              <a:rPr lang="en-US" sz="1200" dirty="0">
                <a:sym typeface="Nunito"/>
              </a:rPr>
              <a:t>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Freeform 6">
            <a:extLst>
              <a:ext uri="{FF2B5EF4-FFF2-40B4-BE49-F238E27FC236}">
                <a16:creationId xmlns:a16="http://schemas.microsoft.com/office/drawing/2014/main" id="{CA71505E-6D83-4D7B-B88A-7D7C2DB42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664368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444" name="Rectangle 443">
            <a:extLst>
              <a:ext uri="{FF2B5EF4-FFF2-40B4-BE49-F238E27FC236}">
                <a16:creationId xmlns:a16="http://schemas.microsoft.com/office/drawing/2014/main" id="{82174A2F-5CC0-47EE-BFEA-6199C2BD7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1402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446" name="Freeform 10">
            <a:extLst>
              <a:ext uri="{FF2B5EF4-FFF2-40B4-BE49-F238E27FC236}">
                <a16:creationId xmlns:a16="http://schemas.microsoft.com/office/drawing/2014/main" id="{B2993EF1-19E1-473A-8A3F-1D7B24951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5676900" cy="51435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F50C5101-CD9E-4E96-A827-ACA768C31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424" name="Google Shape;424;p35"/>
          <p:cNvSpPr txBox="1"/>
          <p:nvPr/>
        </p:nvSpPr>
        <p:spPr>
          <a:xfrm>
            <a:off x="426725" y="1275882"/>
            <a:ext cx="4145275" cy="2695194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 lnSpcReduction="10000"/>
          </a:bodyPr>
          <a:lstStyle/>
          <a:p>
            <a:pPr marL="0" lvl="0" indent="-228600" algn="just" defTabSz="914400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None/>
            </a:pPr>
            <a:r>
              <a:rPr lang="en-US" sz="1500" dirty="0">
                <a:sym typeface="Nunito"/>
              </a:rPr>
              <a:t>Los </a:t>
            </a:r>
            <a:r>
              <a:rPr lang="en-US" sz="1500" dirty="0" err="1">
                <a:sym typeface="Nunito"/>
              </a:rPr>
              <a:t>países</a:t>
            </a:r>
            <a:r>
              <a:rPr lang="en-US" sz="1500" dirty="0">
                <a:sym typeface="Nunito"/>
              </a:rPr>
              <a:t> con </a:t>
            </a:r>
            <a:r>
              <a:rPr lang="en-US" sz="1500" dirty="0" err="1">
                <a:sym typeface="Nunito"/>
              </a:rPr>
              <a:t>más</a:t>
            </a:r>
            <a:r>
              <a:rPr lang="en-US" sz="1500" dirty="0">
                <a:sym typeface="Nunito"/>
              </a:rPr>
              <a:t> </a:t>
            </a:r>
            <a:r>
              <a:rPr lang="en-US" sz="1500" dirty="0" err="1">
                <a:sym typeface="Nunito"/>
              </a:rPr>
              <a:t>emisiones</a:t>
            </a:r>
            <a:r>
              <a:rPr lang="en-US" sz="1500" dirty="0">
                <a:sym typeface="Nunito"/>
              </a:rPr>
              <a:t> de CO2 </a:t>
            </a:r>
            <a:r>
              <a:rPr lang="en-US" sz="1500" dirty="0" err="1">
                <a:sym typeface="Nunito"/>
              </a:rPr>
              <a:t>en</a:t>
            </a:r>
            <a:r>
              <a:rPr lang="en-US" sz="1500" dirty="0">
                <a:sym typeface="Nunito"/>
              </a:rPr>
              <a:t> </a:t>
            </a:r>
            <a:r>
              <a:rPr lang="en-US" sz="1500" dirty="0" err="1">
                <a:sym typeface="Nunito"/>
              </a:rPr>
              <a:t>los</a:t>
            </a:r>
            <a:r>
              <a:rPr lang="en-US" sz="1500" dirty="0">
                <a:sym typeface="Nunito"/>
              </a:rPr>
              <a:t> </a:t>
            </a:r>
            <a:r>
              <a:rPr lang="en-US" sz="1500" dirty="0" err="1">
                <a:sym typeface="Nunito"/>
              </a:rPr>
              <a:t>últimos</a:t>
            </a:r>
            <a:r>
              <a:rPr lang="en-US" sz="1500" dirty="0">
                <a:sym typeface="Nunito"/>
              </a:rPr>
              <a:t> 10 </a:t>
            </a:r>
            <a:r>
              <a:rPr lang="en-US" sz="1500" dirty="0" err="1">
                <a:sym typeface="Nunito"/>
              </a:rPr>
              <a:t>años</a:t>
            </a:r>
            <a:r>
              <a:rPr lang="en-US" sz="1500" dirty="0">
                <a:sym typeface="Nunito"/>
              </a:rPr>
              <a:t> que </a:t>
            </a:r>
            <a:r>
              <a:rPr lang="en-US" sz="1500" dirty="0" err="1">
                <a:sym typeface="Nunito"/>
              </a:rPr>
              <a:t>representan</a:t>
            </a:r>
            <a:r>
              <a:rPr lang="en-US" sz="1500" dirty="0">
                <a:sym typeface="Nunito"/>
              </a:rPr>
              <a:t> </a:t>
            </a:r>
            <a:r>
              <a:rPr lang="en-US" sz="1500" dirty="0" err="1">
                <a:sym typeface="Nunito"/>
              </a:rPr>
              <a:t>una</a:t>
            </a:r>
            <a:r>
              <a:rPr lang="en-US" sz="1500" dirty="0">
                <a:sym typeface="Nunito"/>
              </a:rPr>
              <a:t> gran </a:t>
            </a:r>
            <a:r>
              <a:rPr lang="en-US" sz="1500" dirty="0" err="1">
                <a:sym typeface="Nunito"/>
              </a:rPr>
              <a:t>parte</a:t>
            </a:r>
            <a:r>
              <a:rPr lang="en-US" sz="1500" dirty="0">
                <a:sym typeface="Nunito"/>
              </a:rPr>
              <a:t> de las </a:t>
            </a:r>
            <a:r>
              <a:rPr lang="en-US" sz="1500" dirty="0" err="1">
                <a:sym typeface="Nunito"/>
              </a:rPr>
              <a:t>emisiones</a:t>
            </a:r>
            <a:r>
              <a:rPr lang="en-US" sz="1500" dirty="0">
                <a:sym typeface="Nunito"/>
              </a:rPr>
              <a:t> </a:t>
            </a:r>
            <a:r>
              <a:rPr lang="en-US" sz="1500" dirty="0" err="1">
                <a:sym typeface="Nunito"/>
              </a:rPr>
              <a:t>globales</a:t>
            </a:r>
            <a:r>
              <a:rPr lang="en-US" sz="1500" dirty="0">
                <a:sym typeface="Nunito"/>
              </a:rPr>
              <a:t> </a:t>
            </a:r>
            <a:r>
              <a:rPr lang="en-US" sz="1500" dirty="0" err="1">
                <a:sym typeface="Nunito"/>
              </a:rPr>
              <a:t>debido</a:t>
            </a:r>
            <a:r>
              <a:rPr lang="en-US" sz="1500" dirty="0">
                <a:sym typeface="Nunito"/>
              </a:rPr>
              <a:t> a </a:t>
            </a:r>
            <a:r>
              <a:rPr lang="en-US" sz="1500" dirty="0" err="1">
                <a:sym typeface="Nunito"/>
              </a:rPr>
              <a:t>su</a:t>
            </a:r>
            <a:r>
              <a:rPr lang="en-US" sz="1500" dirty="0">
                <a:sym typeface="Nunito"/>
              </a:rPr>
              <a:t> </a:t>
            </a:r>
            <a:r>
              <a:rPr lang="en-US" sz="1500" dirty="0" err="1">
                <a:sym typeface="Nunito"/>
              </a:rPr>
              <a:t>alta</a:t>
            </a:r>
            <a:r>
              <a:rPr lang="en-US" sz="1500" dirty="0">
                <a:sym typeface="Nunito"/>
              </a:rPr>
              <a:t> </a:t>
            </a:r>
            <a:r>
              <a:rPr lang="en-US" sz="1500" dirty="0" err="1">
                <a:sym typeface="Nunito"/>
              </a:rPr>
              <a:t>industrialización</a:t>
            </a:r>
            <a:r>
              <a:rPr lang="en-US" sz="1500" dirty="0">
                <a:sym typeface="Nunito"/>
              </a:rPr>
              <a:t> y </a:t>
            </a:r>
            <a:r>
              <a:rPr lang="en-US" sz="1500" dirty="0" err="1">
                <a:sym typeface="Nunito"/>
              </a:rPr>
              <a:t>consumo</a:t>
            </a:r>
            <a:r>
              <a:rPr lang="en-US" sz="1500" dirty="0">
                <a:sym typeface="Nunito"/>
              </a:rPr>
              <a:t> </a:t>
            </a:r>
            <a:r>
              <a:rPr lang="en-US" sz="1500" dirty="0" err="1">
                <a:sym typeface="Nunito"/>
              </a:rPr>
              <a:t>energético</a:t>
            </a:r>
            <a:r>
              <a:rPr lang="en-US" sz="1500" dirty="0">
                <a:sym typeface="Nunito"/>
              </a:rPr>
              <a:t>. </a:t>
            </a:r>
          </a:p>
          <a:p>
            <a:pPr marL="0" lvl="0" indent="-228600" algn="just" defTabSz="914400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None/>
            </a:pPr>
            <a:endParaRPr lang="en-US" sz="1500" dirty="0">
              <a:sym typeface="Nunito"/>
            </a:endParaRPr>
          </a:p>
          <a:p>
            <a:pPr marL="0" lvl="0" indent="-228600" algn="just" defTabSz="914400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None/>
            </a:pPr>
            <a:r>
              <a:rPr lang="en-US" sz="1500" dirty="0">
                <a:sym typeface="Nunito"/>
              </a:rPr>
              <a:t>Por </a:t>
            </a:r>
            <a:r>
              <a:rPr lang="en-US" sz="1500" dirty="0" err="1">
                <a:sym typeface="Nunito"/>
              </a:rPr>
              <a:t>otro</a:t>
            </a:r>
            <a:r>
              <a:rPr lang="en-US" sz="1500" dirty="0">
                <a:sym typeface="Nunito"/>
              </a:rPr>
              <a:t> </a:t>
            </a:r>
            <a:r>
              <a:rPr lang="en-US" sz="1500" dirty="0" err="1">
                <a:sym typeface="Nunito"/>
              </a:rPr>
              <a:t>lado</a:t>
            </a:r>
            <a:r>
              <a:rPr lang="en-US" sz="1500" dirty="0">
                <a:sym typeface="Nunito"/>
              </a:rPr>
              <a:t>, </a:t>
            </a:r>
            <a:r>
              <a:rPr lang="en-US" sz="1500" dirty="0" err="1">
                <a:sym typeface="Nunito"/>
              </a:rPr>
              <a:t>países</a:t>
            </a:r>
            <a:r>
              <a:rPr lang="en-US" sz="1500" dirty="0">
                <a:sym typeface="Nunito"/>
              </a:rPr>
              <a:t> con </a:t>
            </a:r>
            <a:r>
              <a:rPr lang="en-US" sz="1500" dirty="0" err="1">
                <a:sym typeface="Nunito"/>
              </a:rPr>
              <a:t>menos</a:t>
            </a:r>
            <a:r>
              <a:rPr lang="en-US" sz="1500" dirty="0">
                <a:sym typeface="Nunito"/>
              </a:rPr>
              <a:t> </a:t>
            </a:r>
            <a:r>
              <a:rPr lang="en-US" sz="1500" dirty="0" err="1">
                <a:sym typeface="Nunito"/>
              </a:rPr>
              <a:t>emisiones</a:t>
            </a:r>
            <a:r>
              <a:rPr lang="en-US" sz="1500" dirty="0">
                <a:sym typeface="Nunito"/>
              </a:rPr>
              <a:t> </a:t>
            </a:r>
            <a:r>
              <a:rPr lang="en-US" sz="1500" dirty="0" err="1">
                <a:sym typeface="Nunito"/>
              </a:rPr>
              <a:t>suelen</a:t>
            </a:r>
            <a:r>
              <a:rPr lang="en-US" sz="1500" dirty="0">
                <a:sym typeface="Nunito"/>
              </a:rPr>
              <a:t> ser </a:t>
            </a:r>
            <a:r>
              <a:rPr lang="en-US" sz="1500" dirty="0" err="1">
                <a:sym typeface="Nunito"/>
              </a:rPr>
              <a:t>pequeñas</a:t>
            </a:r>
            <a:r>
              <a:rPr lang="en-US" sz="1500" dirty="0">
                <a:sym typeface="Nunito"/>
              </a:rPr>
              <a:t> </a:t>
            </a:r>
            <a:r>
              <a:rPr lang="en-US" sz="1500" dirty="0" err="1">
                <a:sym typeface="Nunito"/>
              </a:rPr>
              <a:t>naciones</a:t>
            </a:r>
            <a:r>
              <a:rPr lang="en-US" sz="1500" dirty="0">
                <a:sym typeface="Nunito"/>
              </a:rPr>
              <a:t> </a:t>
            </a:r>
            <a:r>
              <a:rPr lang="en-US" sz="1500" dirty="0" err="1">
                <a:sym typeface="Nunito"/>
              </a:rPr>
              <a:t>insulares</a:t>
            </a:r>
            <a:r>
              <a:rPr lang="en-US" sz="1500" dirty="0">
                <a:sym typeface="Nunito"/>
              </a:rPr>
              <a:t>, </a:t>
            </a:r>
            <a:r>
              <a:rPr lang="en-US" sz="1500" dirty="0" err="1">
                <a:sym typeface="Nunito"/>
              </a:rPr>
              <a:t>algunos</a:t>
            </a:r>
            <a:r>
              <a:rPr lang="en-US" sz="1500" dirty="0">
                <a:sym typeface="Nunito"/>
              </a:rPr>
              <a:t> </a:t>
            </a:r>
            <a:r>
              <a:rPr lang="en-US" sz="1500" dirty="0" err="1">
                <a:sym typeface="Nunito"/>
              </a:rPr>
              <a:t>países</a:t>
            </a:r>
            <a:r>
              <a:rPr lang="en-US" sz="1500" dirty="0">
                <a:sym typeface="Nunito"/>
              </a:rPr>
              <a:t> </a:t>
            </a:r>
            <a:r>
              <a:rPr lang="en-US" sz="1500" dirty="0" err="1">
                <a:sym typeface="Nunito"/>
              </a:rPr>
              <a:t>en</a:t>
            </a:r>
            <a:r>
              <a:rPr lang="en-US" sz="1500" dirty="0">
                <a:sym typeface="Nunito"/>
              </a:rPr>
              <a:t> </a:t>
            </a:r>
            <a:r>
              <a:rPr lang="en-US" sz="1500" dirty="0" err="1">
                <a:sym typeface="Nunito"/>
              </a:rPr>
              <a:t>desarrollo</a:t>
            </a:r>
            <a:r>
              <a:rPr lang="en-US" sz="1500" dirty="0">
                <a:sym typeface="Nunito"/>
              </a:rPr>
              <a:t> y </a:t>
            </a:r>
            <a:r>
              <a:rPr lang="en-US" sz="1500" dirty="0" err="1">
                <a:sym typeface="Nunito"/>
              </a:rPr>
              <a:t>aquellos</a:t>
            </a:r>
            <a:r>
              <a:rPr lang="en-US" sz="1500" dirty="0">
                <a:sym typeface="Nunito"/>
              </a:rPr>
              <a:t> con </a:t>
            </a:r>
            <a:r>
              <a:rPr lang="en-US" sz="1500" dirty="0" err="1">
                <a:sym typeface="Nunito"/>
              </a:rPr>
              <a:t>economías</a:t>
            </a:r>
            <a:r>
              <a:rPr lang="en-US" sz="1500" dirty="0">
                <a:sym typeface="Nunito"/>
              </a:rPr>
              <a:t> </a:t>
            </a:r>
            <a:r>
              <a:rPr lang="en-US" sz="1500" dirty="0" err="1">
                <a:sym typeface="Nunito"/>
              </a:rPr>
              <a:t>limitadas</a:t>
            </a:r>
            <a:r>
              <a:rPr lang="en-US" sz="1500" dirty="0">
                <a:sym typeface="Nunito"/>
              </a:rPr>
              <a:t> que </a:t>
            </a:r>
            <a:r>
              <a:rPr lang="en-US" sz="1500" dirty="0" err="1">
                <a:sym typeface="Nunito"/>
              </a:rPr>
              <a:t>tienen</a:t>
            </a:r>
            <a:r>
              <a:rPr lang="en-US" sz="1500" dirty="0">
                <a:sym typeface="Nunito"/>
              </a:rPr>
              <a:t> </a:t>
            </a:r>
            <a:r>
              <a:rPr lang="en-US" sz="1500" dirty="0" err="1">
                <a:sym typeface="Nunito"/>
              </a:rPr>
              <a:t>una</a:t>
            </a:r>
            <a:r>
              <a:rPr lang="en-US" sz="1500" dirty="0">
                <a:sym typeface="Nunito"/>
              </a:rPr>
              <a:t> </a:t>
            </a:r>
            <a:r>
              <a:rPr lang="en-US" sz="1500" dirty="0" err="1">
                <a:sym typeface="Nunito"/>
              </a:rPr>
              <a:t>huella</a:t>
            </a:r>
            <a:r>
              <a:rPr lang="en-US" sz="1500" dirty="0">
                <a:sym typeface="Nunito"/>
              </a:rPr>
              <a:t> de </a:t>
            </a:r>
            <a:r>
              <a:rPr lang="en-US" sz="1500" dirty="0" err="1">
                <a:sym typeface="Nunito"/>
              </a:rPr>
              <a:t>carbono</a:t>
            </a:r>
            <a:r>
              <a:rPr lang="en-US" sz="1500" dirty="0">
                <a:sym typeface="Nunito"/>
              </a:rPr>
              <a:t> </a:t>
            </a:r>
            <a:r>
              <a:rPr lang="en-US" sz="1500" dirty="0" err="1">
                <a:sym typeface="Nunito"/>
              </a:rPr>
              <a:t>significativamente</a:t>
            </a:r>
            <a:r>
              <a:rPr lang="en-US" sz="1500" dirty="0">
                <a:sym typeface="Nunito"/>
              </a:rPr>
              <a:t> </a:t>
            </a:r>
            <a:r>
              <a:rPr lang="en-US" sz="1500" dirty="0" err="1">
                <a:sym typeface="Nunito"/>
              </a:rPr>
              <a:t>menor</a:t>
            </a:r>
            <a:r>
              <a:rPr lang="en-US" sz="1500" dirty="0">
                <a:sym typeface="Nunito"/>
              </a:rPr>
              <a:t> </a:t>
            </a:r>
            <a:r>
              <a:rPr lang="en-US" sz="1500" dirty="0" err="1">
                <a:sym typeface="Nunito"/>
              </a:rPr>
              <a:t>debido</a:t>
            </a:r>
            <a:r>
              <a:rPr lang="en-US" sz="1500" dirty="0">
                <a:sym typeface="Nunito"/>
              </a:rPr>
              <a:t> a </a:t>
            </a:r>
            <a:r>
              <a:rPr lang="en-US" sz="1500" dirty="0" err="1">
                <a:sym typeface="Nunito"/>
              </a:rPr>
              <a:t>su</a:t>
            </a:r>
            <a:r>
              <a:rPr lang="en-US" sz="1500" dirty="0">
                <a:sym typeface="Nunito"/>
              </a:rPr>
              <a:t> </a:t>
            </a:r>
            <a:r>
              <a:rPr lang="en-US" sz="1500" dirty="0" err="1">
                <a:sym typeface="Nunito"/>
              </a:rPr>
              <a:t>menor</a:t>
            </a:r>
            <a:r>
              <a:rPr lang="en-US" sz="1500" dirty="0">
                <a:sym typeface="Nunito"/>
              </a:rPr>
              <a:t> </a:t>
            </a:r>
            <a:r>
              <a:rPr lang="en-US" sz="1500" dirty="0" err="1">
                <a:sym typeface="Nunito"/>
              </a:rPr>
              <a:t>actividad</a:t>
            </a:r>
            <a:r>
              <a:rPr lang="en-US" sz="1500" dirty="0">
                <a:sym typeface="Nunito"/>
              </a:rPr>
              <a:t> industrial y población.</a:t>
            </a:r>
          </a:p>
        </p:txBody>
      </p:sp>
      <p:sp>
        <p:nvSpPr>
          <p:cNvPr id="450" name="Freeform 22">
            <a:extLst>
              <a:ext uri="{FF2B5EF4-FFF2-40B4-BE49-F238E27FC236}">
                <a16:creationId xmlns:a16="http://schemas.microsoft.com/office/drawing/2014/main" id="{588FC0EF-FB5A-4AF3-A7C1-57F4582BF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 flipH="1">
            <a:off x="5182108" y="0"/>
            <a:ext cx="3961889" cy="51435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452" name="Freeform: Shape 451">
            <a:extLst>
              <a:ext uri="{FF2B5EF4-FFF2-40B4-BE49-F238E27FC236}">
                <a16:creationId xmlns:a16="http://schemas.microsoft.com/office/drawing/2014/main" id="{FDB19D2F-9F08-47D1-A104-0BE7E3011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4773" y="1"/>
            <a:ext cx="3862314" cy="2551763"/>
          </a:xfrm>
          <a:custGeom>
            <a:avLst/>
            <a:gdLst>
              <a:gd name="connsiteX0" fmla="*/ 189795 w 5149751"/>
              <a:gd name="connsiteY0" fmla="*/ 0 h 3402351"/>
              <a:gd name="connsiteX1" fmla="*/ 5149751 w 5149751"/>
              <a:gd name="connsiteY1" fmla="*/ 0 h 3402351"/>
              <a:gd name="connsiteX2" fmla="*/ 5149751 w 5149751"/>
              <a:gd name="connsiteY2" fmla="*/ 3402351 h 3402351"/>
              <a:gd name="connsiteX3" fmla="*/ 1262 w 5149751"/>
              <a:gd name="connsiteY3" fmla="*/ 3402351 h 3402351"/>
              <a:gd name="connsiteX4" fmla="*/ 3359 w 5149751"/>
              <a:gd name="connsiteY4" fmla="*/ 3360737 h 3402351"/>
              <a:gd name="connsiteX5" fmla="*/ 11757 w 5149751"/>
              <a:gd name="connsiteY5" fmla="*/ 3300412 h 3402351"/>
              <a:gd name="connsiteX6" fmla="*/ 23514 w 5149751"/>
              <a:gd name="connsiteY6" fmla="*/ 3248025 h 3402351"/>
              <a:gd name="connsiteX7" fmla="*/ 38631 w 5149751"/>
              <a:gd name="connsiteY7" fmla="*/ 3201987 h 3402351"/>
              <a:gd name="connsiteX8" fmla="*/ 55427 w 5149751"/>
              <a:gd name="connsiteY8" fmla="*/ 3160712 h 3402351"/>
              <a:gd name="connsiteX9" fmla="*/ 75582 w 5149751"/>
              <a:gd name="connsiteY9" fmla="*/ 3121025 h 3402351"/>
              <a:gd name="connsiteX10" fmla="*/ 95737 w 5149751"/>
              <a:gd name="connsiteY10" fmla="*/ 3084512 h 3402351"/>
              <a:gd name="connsiteX11" fmla="*/ 115892 w 5149751"/>
              <a:gd name="connsiteY11" fmla="*/ 3046412 h 3402351"/>
              <a:gd name="connsiteX12" fmla="*/ 134368 w 5149751"/>
              <a:gd name="connsiteY12" fmla="*/ 3009900 h 3402351"/>
              <a:gd name="connsiteX13" fmla="*/ 152844 w 5149751"/>
              <a:gd name="connsiteY13" fmla="*/ 2967037 h 3402351"/>
              <a:gd name="connsiteX14" fmla="*/ 167959 w 5149751"/>
              <a:gd name="connsiteY14" fmla="*/ 2922587 h 3402351"/>
              <a:gd name="connsiteX15" fmla="*/ 178037 w 5149751"/>
              <a:gd name="connsiteY15" fmla="*/ 2868612 h 3402351"/>
              <a:gd name="connsiteX16" fmla="*/ 188115 w 5149751"/>
              <a:gd name="connsiteY16" fmla="*/ 2809875 h 3402351"/>
              <a:gd name="connsiteX17" fmla="*/ 189795 w 5149751"/>
              <a:gd name="connsiteY17" fmla="*/ 2741612 h 3402351"/>
              <a:gd name="connsiteX18" fmla="*/ 188115 w 5149751"/>
              <a:gd name="connsiteY18" fmla="*/ 2671762 h 3402351"/>
              <a:gd name="connsiteX19" fmla="*/ 178037 w 5149751"/>
              <a:gd name="connsiteY19" fmla="*/ 2613025 h 3402351"/>
              <a:gd name="connsiteX20" fmla="*/ 167959 w 5149751"/>
              <a:gd name="connsiteY20" fmla="*/ 2560637 h 3402351"/>
              <a:gd name="connsiteX21" fmla="*/ 152844 w 5149751"/>
              <a:gd name="connsiteY21" fmla="*/ 2513012 h 3402351"/>
              <a:gd name="connsiteX22" fmla="*/ 134368 w 5149751"/>
              <a:gd name="connsiteY22" fmla="*/ 2471737 h 3402351"/>
              <a:gd name="connsiteX23" fmla="*/ 115892 w 5149751"/>
              <a:gd name="connsiteY23" fmla="*/ 2433637 h 3402351"/>
              <a:gd name="connsiteX24" fmla="*/ 95737 w 5149751"/>
              <a:gd name="connsiteY24" fmla="*/ 2395537 h 3402351"/>
              <a:gd name="connsiteX25" fmla="*/ 75582 w 5149751"/>
              <a:gd name="connsiteY25" fmla="*/ 2359025 h 3402351"/>
              <a:gd name="connsiteX26" fmla="*/ 55427 w 5149751"/>
              <a:gd name="connsiteY26" fmla="*/ 2319337 h 3402351"/>
              <a:gd name="connsiteX27" fmla="*/ 38631 w 5149751"/>
              <a:gd name="connsiteY27" fmla="*/ 2278062 h 3402351"/>
              <a:gd name="connsiteX28" fmla="*/ 23514 w 5149751"/>
              <a:gd name="connsiteY28" fmla="*/ 2232025 h 3402351"/>
              <a:gd name="connsiteX29" fmla="*/ 11757 w 5149751"/>
              <a:gd name="connsiteY29" fmla="*/ 2179637 h 3402351"/>
              <a:gd name="connsiteX30" fmla="*/ 3359 w 5149751"/>
              <a:gd name="connsiteY30" fmla="*/ 2119312 h 3402351"/>
              <a:gd name="connsiteX31" fmla="*/ 0 w 5149751"/>
              <a:gd name="connsiteY31" fmla="*/ 2051050 h 3402351"/>
              <a:gd name="connsiteX32" fmla="*/ 3359 w 5149751"/>
              <a:gd name="connsiteY32" fmla="*/ 1982787 h 3402351"/>
              <a:gd name="connsiteX33" fmla="*/ 11757 w 5149751"/>
              <a:gd name="connsiteY33" fmla="*/ 1922462 h 3402351"/>
              <a:gd name="connsiteX34" fmla="*/ 23514 w 5149751"/>
              <a:gd name="connsiteY34" fmla="*/ 1870075 h 3402351"/>
              <a:gd name="connsiteX35" fmla="*/ 38631 w 5149751"/>
              <a:gd name="connsiteY35" fmla="*/ 1824037 h 3402351"/>
              <a:gd name="connsiteX36" fmla="*/ 55427 w 5149751"/>
              <a:gd name="connsiteY36" fmla="*/ 1782762 h 3402351"/>
              <a:gd name="connsiteX37" fmla="*/ 75582 w 5149751"/>
              <a:gd name="connsiteY37" fmla="*/ 1743075 h 3402351"/>
              <a:gd name="connsiteX38" fmla="*/ 95737 w 5149751"/>
              <a:gd name="connsiteY38" fmla="*/ 1708150 h 3402351"/>
              <a:gd name="connsiteX39" fmla="*/ 115892 w 5149751"/>
              <a:gd name="connsiteY39" fmla="*/ 1671637 h 3402351"/>
              <a:gd name="connsiteX40" fmla="*/ 134368 w 5149751"/>
              <a:gd name="connsiteY40" fmla="*/ 1631950 h 3402351"/>
              <a:gd name="connsiteX41" fmla="*/ 152844 w 5149751"/>
              <a:gd name="connsiteY41" fmla="*/ 1589087 h 3402351"/>
              <a:gd name="connsiteX42" fmla="*/ 167959 w 5149751"/>
              <a:gd name="connsiteY42" fmla="*/ 1544637 h 3402351"/>
              <a:gd name="connsiteX43" fmla="*/ 178037 w 5149751"/>
              <a:gd name="connsiteY43" fmla="*/ 1492250 h 3402351"/>
              <a:gd name="connsiteX44" fmla="*/ 188115 w 5149751"/>
              <a:gd name="connsiteY44" fmla="*/ 1431925 h 3402351"/>
              <a:gd name="connsiteX45" fmla="*/ 189795 w 5149751"/>
              <a:gd name="connsiteY45" fmla="*/ 1363662 h 3402351"/>
              <a:gd name="connsiteX46" fmla="*/ 188115 w 5149751"/>
              <a:gd name="connsiteY46" fmla="*/ 1295400 h 3402351"/>
              <a:gd name="connsiteX47" fmla="*/ 178037 w 5149751"/>
              <a:gd name="connsiteY47" fmla="*/ 1235075 h 3402351"/>
              <a:gd name="connsiteX48" fmla="*/ 167959 w 5149751"/>
              <a:gd name="connsiteY48" fmla="*/ 1182687 h 3402351"/>
              <a:gd name="connsiteX49" fmla="*/ 152844 w 5149751"/>
              <a:gd name="connsiteY49" fmla="*/ 1136650 h 3402351"/>
              <a:gd name="connsiteX50" fmla="*/ 134368 w 5149751"/>
              <a:gd name="connsiteY50" fmla="*/ 1095375 h 3402351"/>
              <a:gd name="connsiteX51" fmla="*/ 115892 w 5149751"/>
              <a:gd name="connsiteY51" fmla="*/ 1055687 h 3402351"/>
              <a:gd name="connsiteX52" fmla="*/ 95737 w 5149751"/>
              <a:gd name="connsiteY52" fmla="*/ 1017587 h 3402351"/>
              <a:gd name="connsiteX53" fmla="*/ 75582 w 5149751"/>
              <a:gd name="connsiteY53" fmla="*/ 981075 h 3402351"/>
              <a:gd name="connsiteX54" fmla="*/ 55427 w 5149751"/>
              <a:gd name="connsiteY54" fmla="*/ 942975 h 3402351"/>
              <a:gd name="connsiteX55" fmla="*/ 38631 w 5149751"/>
              <a:gd name="connsiteY55" fmla="*/ 901700 h 3402351"/>
              <a:gd name="connsiteX56" fmla="*/ 23514 w 5149751"/>
              <a:gd name="connsiteY56" fmla="*/ 854075 h 3402351"/>
              <a:gd name="connsiteX57" fmla="*/ 11757 w 5149751"/>
              <a:gd name="connsiteY57" fmla="*/ 801687 h 3402351"/>
              <a:gd name="connsiteX58" fmla="*/ 3359 w 5149751"/>
              <a:gd name="connsiteY58" fmla="*/ 744537 h 3402351"/>
              <a:gd name="connsiteX59" fmla="*/ 0 w 5149751"/>
              <a:gd name="connsiteY59" fmla="*/ 673100 h 3402351"/>
              <a:gd name="connsiteX60" fmla="*/ 3359 w 5149751"/>
              <a:gd name="connsiteY60" fmla="*/ 606425 h 3402351"/>
              <a:gd name="connsiteX61" fmla="*/ 11757 w 5149751"/>
              <a:gd name="connsiteY61" fmla="*/ 546100 h 3402351"/>
              <a:gd name="connsiteX62" fmla="*/ 23514 w 5149751"/>
              <a:gd name="connsiteY62" fmla="*/ 496887 h 3402351"/>
              <a:gd name="connsiteX63" fmla="*/ 38631 w 5149751"/>
              <a:gd name="connsiteY63" fmla="*/ 450850 h 3402351"/>
              <a:gd name="connsiteX64" fmla="*/ 55427 w 5149751"/>
              <a:gd name="connsiteY64" fmla="*/ 409575 h 3402351"/>
              <a:gd name="connsiteX65" fmla="*/ 73902 w 5149751"/>
              <a:gd name="connsiteY65" fmla="*/ 369887 h 3402351"/>
              <a:gd name="connsiteX66" fmla="*/ 92378 w 5149751"/>
              <a:gd name="connsiteY66" fmla="*/ 334962 h 3402351"/>
              <a:gd name="connsiteX67" fmla="*/ 112533 w 5149751"/>
              <a:gd name="connsiteY67" fmla="*/ 296862 h 3402351"/>
              <a:gd name="connsiteX68" fmla="*/ 132688 w 5149751"/>
              <a:gd name="connsiteY68" fmla="*/ 260350 h 3402351"/>
              <a:gd name="connsiteX69" fmla="*/ 149484 w 5149751"/>
              <a:gd name="connsiteY69" fmla="*/ 217487 h 3402351"/>
              <a:gd name="connsiteX70" fmla="*/ 166280 w 5149751"/>
              <a:gd name="connsiteY70" fmla="*/ 174625 h 3402351"/>
              <a:gd name="connsiteX71" fmla="*/ 176358 w 5149751"/>
              <a:gd name="connsiteY71" fmla="*/ 122237 h 3402351"/>
              <a:gd name="connsiteX72" fmla="*/ 184755 w 5149751"/>
              <a:gd name="connsiteY72" fmla="*/ 66675 h 340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149751" h="3402351">
                <a:moveTo>
                  <a:pt x="189795" y="0"/>
                </a:moveTo>
                <a:lnTo>
                  <a:pt x="5149751" y="0"/>
                </a:lnTo>
                <a:lnTo>
                  <a:pt x="5149751" y="3402351"/>
                </a:lnTo>
                <a:lnTo>
                  <a:pt x="1262" y="3402351"/>
                </a:lnTo>
                <a:lnTo>
                  <a:pt x="3359" y="3360737"/>
                </a:lnTo>
                <a:lnTo>
                  <a:pt x="11757" y="3300412"/>
                </a:lnTo>
                <a:lnTo>
                  <a:pt x="23514" y="3248025"/>
                </a:lnTo>
                <a:lnTo>
                  <a:pt x="38631" y="3201987"/>
                </a:lnTo>
                <a:lnTo>
                  <a:pt x="55427" y="3160712"/>
                </a:lnTo>
                <a:lnTo>
                  <a:pt x="75582" y="3121025"/>
                </a:lnTo>
                <a:lnTo>
                  <a:pt x="95737" y="3084512"/>
                </a:lnTo>
                <a:lnTo>
                  <a:pt x="115892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59" y="2922587"/>
                </a:lnTo>
                <a:lnTo>
                  <a:pt x="178037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7" y="2613025"/>
                </a:lnTo>
                <a:lnTo>
                  <a:pt x="167959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2" y="2433637"/>
                </a:lnTo>
                <a:lnTo>
                  <a:pt x="95737" y="2395537"/>
                </a:lnTo>
                <a:lnTo>
                  <a:pt x="75582" y="2359025"/>
                </a:lnTo>
                <a:lnTo>
                  <a:pt x="55427" y="2319337"/>
                </a:lnTo>
                <a:lnTo>
                  <a:pt x="38631" y="2278062"/>
                </a:lnTo>
                <a:lnTo>
                  <a:pt x="23514" y="2232025"/>
                </a:lnTo>
                <a:lnTo>
                  <a:pt x="11757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7" y="1922462"/>
                </a:lnTo>
                <a:lnTo>
                  <a:pt x="23514" y="1870075"/>
                </a:lnTo>
                <a:lnTo>
                  <a:pt x="38631" y="1824037"/>
                </a:lnTo>
                <a:lnTo>
                  <a:pt x="55427" y="1782762"/>
                </a:lnTo>
                <a:lnTo>
                  <a:pt x="75582" y="1743075"/>
                </a:lnTo>
                <a:lnTo>
                  <a:pt x="95737" y="1708150"/>
                </a:lnTo>
                <a:lnTo>
                  <a:pt x="115892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59" y="1544637"/>
                </a:lnTo>
                <a:lnTo>
                  <a:pt x="178037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7" y="1235075"/>
                </a:lnTo>
                <a:lnTo>
                  <a:pt x="167959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2" y="1055687"/>
                </a:lnTo>
                <a:lnTo>
                  <a:pt x="95737" y="1017587"/>
                </a:lnTo>
                <a:lnTo>
                  <a:pt x="75582" y="981075"/>
                </a:lnTo>
                <a:lnTo>
                  <a:pt x="55427" y="942975"/>
                </a:lnTo>
                <a:lnTo>
                  <a:pt x="38631" y="901700"/>
                </a:lnTo>
                <a:lnTo>
                  <a:pt x="23514" y="854075"/>
                </a:lnTo>
                <a:lnTo>
                  <a:pt x="11757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7" y="546100"/>
                </a:lnTo>
                <a:lnTo>
                  <a:pt x="23514" y="496887"/>
                </a:lnTo>
                <a:lnTo>
                  <a:pt x="38631" y="450850"/>
                </a:lnTo>
                <a:lnTo>
                  <a:pt x="55427" y="409575"/>
                </a:lnTo>
                <a:lnTo>
                  <a:pt x="73902" y="369887"/>
                </a:lnTo>
                <a:lnTo>
                  <a:pt x="92378" y="334962"/>
                </a:lnTo>
                <a:lnTo>
                  <a:pt x="112533" y="296862"/>
                </a:lnTo>
                <a:lnTo>
                  <a:pt x="132688" y="260350"/>
                </a:lnTo>
                <a:lnTo>
                  <a:pt x="149484" y="217487"/>
                </a:lnTo>
                <a:lnTo>
                  <a:pt x="166280" y="174625"/>
                </a:lnTo>
                <a:lnTo>
                  <a:pt x="176358" y="122237"/>
                </a:lnTo>
                <a:lnTo>
                  <a:pt x="184755" y="66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22" name="Google Shape;422;p35" descr="Gráfico, Gráfico de barras&#10;&#10;El contenido generado por IA puede ser incorrecto."/>
          <p:cNvPicPr preferRelativeResize="0"/>
          <p:nvPr/>
        </p:nvPicPr>
        <p:blipFill>
          <a:blip r:embed="rId3"/>
          <a:srcRect r="2" b="1923"/>
          <a:stretch/>
        </p:blipFill>
        <p:spPr>
          <a:xfrm>
            <a:off x="5335663" y="126382"/>
            <a:ext cx="3667088" cy="2332122"/>
          </a:xfrm>
          <a:prstGeom prst="rect">
            <a:avLst/>
          </a:prstGeom>
          <a:noFill/>
        </p:spPr>
      </p:pic>
      <p:sp>
        <p:nvSpPr>
          <p:cNvPr id="454" name="Freeform: Shape 453">
            <a:extLst>
              <a:ext uri="{FF2B5EF4-FFF2-40B4-BE49-F238E27FC236}">
                <a16:creationId xmlns:a16="http://schemas.microsoft.com/office/drawing/2014/main" id="{EDDC619B-7F37-4A93-ADCA-7EAE09EE9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4773" y="2633872"/>
            <a:ext cx="3862313" cy="2509628"/>
          </a:xfrm>
          <a:custGeom>
            <a:avLst/>
            <a:gdLst>
              <a:gd name="connsiteX0" fmla="*/ 5387 w 5149751"/>
              <a:gd name="connsiteY0" fmla="*/ 0 h 3346171"/>
              <a:gd name="connsiteX1" fmla="*/ 5149751 w 5149751"/>
              <a:gd name="connsiteY1" fmla="*/ 0 h 3346171"/>
              <a:gd name="connsiteX2" fmla="*/ 5149751 w 5149751"/>
              <a:gd name="connsiteY2" fmla="*/ 3346171 h 3346171"/>
              <a:gd name="connsiteX3" fmla="*/ 189795 w 5149751"/>
              <a:gd name="connsiteY3" fmla="*/ 3346171 h 3346171"/>
              <a:gd name="connsiteX4" fmla="*/ 184755 w 5149751"/>
              <a:gd name="connsiteY4" fmla="*/ 3279496 h 3346171"/>
              <a:gd name="connsiteX5" fmla="*/ 176358 w 5149751"/>
              <a:gd name="connsiteY5" fmla="*/ 3223933 h 3346171"/>
              <a:gd name="connsiteX6" fmla="*/ 166280 w 5149751"/>
              <a:gd name="connsiteY6" fmla="*/ 3171546 h 3346171"/>
              <a:gd name="connsiteX7" fmla="*/ 149484 w 5149751"/>
              <a:gd name="connsiteY7" fmla="*/ 3128683 h 3346171"/>
              <a:gd name="connsiteX8" fmla="*/ 132688 w 5149751"/>
              <a:gd name="connsiteY8" fmla="*/ 3085821 h 3346171"/>
              <a:gd name="connsiteX9" fmla="*/ 112533 w 5149751"/>
              <a:gd name="connsiteY9" fmla="*/ 3049308 h 3346171"/>
              <a:gd name="connsiteX10" fmla="*/ 92378 w 5149751"/>
              <a:gd name="connsiteY10" fmla="*/ 3011208 h 3346171"/>
              <a:gd name="connsiteX11" fmla="*/ 73902 w 5149751"/>
              <a:gd name="connsiteY11" fmla="*/ 2976283 h 3346171"/>
              <a:gd name="connsiteX12" fmla="*/ 55427 w 5149751"/>
              <a:gd name="connsiteY12" fmla="*/ 2936596 h 3346171"/>
              <a:gd name="connsiteX13" fmla="*/ 38631 w 5149751"/>
              <a:gd name="connsiteY13" fmla="*/ 2895321 h 3346171"/>
              <a:gd name="connsiteX14" fmla="*/ 23514 w 5149751"/>
              <a:gd name="connsiteY14" fmla="*/ 2849283 h 3346171"/>
              <a:gd name="connsiteX15" fmla="*/ 11757 w 5149751"/>
              <a:gd name="connsiteY15" fmla="*/ 2800071 h 3346171"/>
              <a:gd name="connsiteX16" fmla="*/ 3359 w 5149751"/>
              <a:gd name="connsiteY16" fmla="*/ 2739746 h 3346171"/>
              <a:gd name="connsiteX17" fmla="*/ 0 w 5149751"/>
              <a:gd name="connsiteY17" fmla="*/ 2671483 h 3346171"/>
              <a:gd name="connsiteX18" fmla="*/ 3359 w 5149751"/>
              <a:gd name="connsiteY18" fmla="*/ 2601633 h 3346171"/>
              <a:gd name="connsiteX19" fmla="*/ 11757 w 5149751"/>
              <a:gd name="connsiteY19" fmla="*/ 2544483 h 3346171"/>
              <a:gd name="connsiteX20" fmla="*/ 23514 w 5149751"/>
              <a:gd name="connsiteY20" fmla="*/ 2492096 h 3346171"/>
              <a:gd name="connsiteX21" fmla="*/ 38631 w 5149751"/>
              <a:gd name="connsiteY21" fmla="*/ 2444471 h 3346171"/>
              <a:gd name="connsiteX22" fmla="*/ 55427 w 5149751"/>
              <a:gd name="connsiteY22" fmla="*/ 2403196 h 3346171"/>
              <a:gd name="connsiteX23" fmla="*/ 75582 w 5149751"/>
              <a:gd name="connsiteY23" fmla="*/ 2365096 h 3346171"/>
              <a:gd name="connsiteX24" fmla="*/ 95737 w 5149751"/>
              <a:gd name="connsiteY24" fmla="*/ 2328583 h 3346171"/>
              <a:gd name="connsiteX25" fmla="*/ 115892 w 5149751"/>
              <a:gd name="connsiteY25" fmla="*/ 2290483 h 3346171"/>
              <a:gd name="connsiteX26" fmla="*/ 134368 w 5149751"/>
              <a:gd name="connsiteY26" fmla="*/ 2250796 h 3346171"/>
              <a:gd name="connsiteX27" fmla="*/ 152844 w 5149751"/>
              <a:gd name="connsiteY27" fmla="*/ 2209521 h 3346171"/>
              <a:gd name="connsiteX28" fmla="*/ 167959 w 5149751"/>
              <a:gd name="connsiteY28" fmla="*/ 2163483 h 3346171"/>
              <a:gd name="connsiteX29" fmla="*/ 178037 w 5149751"/>
              <a:gd name="connsiteY29" fmla="*/ 2111096 h 3346171"/>
              <a:gd name="connsiteX30" fmla="*/ 188115 w 5149751"/>
              <a:gd name="connsiteY30" fmla="*/ 2050771 h 3346171"/>
              <a:gd name="connsiteX31" fmla="*/ 189795 w 5149751"/>
              <a:gd name="connsiteY31" fmla="*/ 1982508 h 3346171"/>
              <a:gd name="connsiteX32" fmla="*/ 188115 w 5149751"/>
              <a:gd name="connsiteY32" fmla="*/ 1914246 h 3346171"/>
              <a:gd name="connsiteX33" fmla="*/ 178037 w 5149751"/>
              <a:gd name="connsiteY33" fmla="*/ 1853921 h 3346171"/>
              <a:gd name="connsiteX34" fmla="*/ 167959 w 5149751"/>
              <a:gd name="connsiteY34" fmla="*/ 1801533 h 3346171"/>
              <a:gd name="connsiteX35" fmla="*/ 152844 w 5149751"/>
              <a:gd name="connsiteY35" fmla="*/ 1757083 h 3346171"/>
              <a:gd name="connsiteX36" fmla="*/ 134368 w 5149751"/>
              <a:gd name="connsiteY36" fmla="*/ 1714221 h 3346171"/>
              <a:gd name="connsiteX37" fmla="*/ 115892 w 5149751"/>
              <a:gd name="connsiteY37" fmla="*/ 1674533 h 3346171"/>
              <a:gd name="connsiteX38" fmla="*/ 95737 w 5149751"/>
              <a:gd name="connsiteY38" fmla="*/ 1638021 h 3346171"/>
              <a:gd name="connsiteX39" fmla="*/ 75582 w 5149751"/>
              <a:gd name="connsiteY39" fmla="*/ 1603096 h 3346171"/>
              <a:gd name="connsiteX40" fmla="*/ 55427 w 5149751"/>
              <a:gd name="connsiteY40" fmla="*/ 1563408 h 3346171"/>
              <a:gd name="connsiteX41" fmla="*/ 38631 w 5149751"/>
              <a:gd name="connsiteY41" fmla="*/ 1522133 h 3346171"/>
              <a:gd name="connsiteX42" fmla="*/ 23514 w 5149751"/>
              <a:gd name="connsiteY42" fmla="*/ 1476096 h 3346171"/>
              <a:gd name="connsiteX43" fmla="*/ 11757 w 5149751"/>
              <a:gd name="connsiteY43" fmla="*/ 1423708 h 3346171"/>
              <a:gd name="connsiteX44" fmla="*/ 3359 w 5149751"/>
              <a:gd name="connsiteY44" fmla="*/ 1363383 h 3346171"/>
              <a:gd name="connsiteX45" fmla="*/ 0 w 5149751"/>
              <a:gd name="connsiteY45" fmla="*/ 1295121 h 3346171"/>
              <a:gd name="connsiteX46" fmla="*/ 3359 w 5149751"/>
              <a:gd name="connsiteY46" fmla="*/ 1226858 h 3346171"/>
              <a:gd name="connsiteX47" fmla="*/ 11757 w 5149751"/>
              <a:gd name="connsiteY47" fmla="*/ 1166533 h 3346171"/>
              <a:gd name="connsiteX48" fmla="*/ 23514 w 5149751"/>
              <a:gd name="connsiteY48" fmla="*/ 1114146 h 3346171"/>
              <a:gd name="connsiteX49" fmla="*/ 38631 w 5149751"/>
              <a:gd name="connsiteY49" fmla="*/ 1068108 h 3346171"/>
              <a:gd name="connsiteX50" fmla="*/ 55427 w 5149751"/>
              <a:gd name="connsiteY50" fmla="*/ 1025246 h 3346171"/>
              <a:gd name="connsiteX51" fmla="*/ 75582 w 5149751"/>
              <a:gd name="connsiteY51" fmla="*/ 987146 h 3346171"/>
              <a:gd name="connsiteX52" fmla="*/ 115892 w 5149751"/>
              <a:gd name="connsiteY52" fmla="*/ 912533 h 3346171"/>
              <a:gd name="connsiteX53" fmla="*/ 134368 w 5149751"/>
              <a:gd name="connsiteY53" fmla="*/ 874433 h 3346171"/>
              <a:gd name="connsiteX54" fmla="*/ 152844 w 5149751"/>
              <a:gd name="connsiteY54" fmla="*/ 831571 h 3346171"/>
              <a:gd name="connsiteX55" fmla="*/ 167959 w 5149751"/>
              <a:gd name="connsiteY55" fmla="*/ 785533 h 3346171"/>
              <a:gd name="connsiteX56" fmla="*/ 178037 w 5149751"/>
              <a:gd name="connsiteY56" fmla="*/ 733146 h 3346171"/>
              <a:gd name="connsiteX57" fmla="*/ 188115 w 5149751"/>
              <a:gd name="connsiteY57" fmla="*/ 674408 h 3346171"/>
              <a:gd name="connsiteX58" fmla="*/ 189795 w 5149751"/>
              <a:gd name="connsiteY58" fmla="*/ 604558 h 3346171"/>
              <a:gd name="connsiteX59" fmla="*/ 188115 w 5149751"/>
              <a:gd name="connsiteY59" fmla="*/ 536296 h 3346171"/>
              <a:gd name="connsiteX60" fmla="*/ 178037 w 5149751"/>
              <a:gd name="connsiteY60" fmla="*/ 475971 h 3346171"/>
              <a:gd name="connsiteX61" fmla="*/ 167959 w 5149751"/>
              <a:gd name="connsiteY61" fmla="*/ 423583 h 3346171"/>
              <a:gd name="connsiteX62" fmla="*/ 152844 w 5149751"/>
              <a:gd name="connsiteY62" fmla="*/ 379133 h 3346171"/>
              <a:gd name="connsiteX63" fmla="*/ 134368 w 5149751"/>
              <a:gd name="connsiteY63" fmla="*/ 336271 h 3346171"/>
              <a:gd name="connsiteX64" fmla="*/ 115892 w 5149751"/>
              <a:gd name="connsiteY64" fmla="*/ 299758 h 3346171"/>
              <a:gd name="connsiteX65" fmla="*/ 75582 w 5149751"/>
              <a:gd name="connsiteY65" fmla="*/ 225146 h 3346171"/>
              <a:gd name="connsiteX66" fmla="*/ 55427 w 5149751"/>
              <a:gd name="connsiteY66" fmla="*/ 185458 h 3346171"/>
              <a:gd name="connsiteX67" fmla="*/ 38631 w 5149751"/>
              <a:gd name="connsiteY67" fmla="*/ 144183 h 3346171"/>
              <a:gd name="connsiteX68" fmla="*/ 23514 w 5149751"/>
              <a:gd name="connsiteY68" fmla="*/ 98146 h 3346171"/>
              <a:gd name="connsiteX69" fmla="*/ 11757 w 5149751"/>
              <a:gd name="connsiteY69" fmla="*/ 45758 h 3346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5149751" h="3346171">
                <a:moveTo>
                  <a:pt x="5387" y="0"/>
                </a:moveTo>
                <a:lnTo>
                  <a:pt x="5149751" y="0"/>
                </a:lnTo>
                <a:lnTo>
                  <a:pt x="5149751" y="3346171"/>
                </a:lnTo>
                <a:lnTo>
                  <a:pt x="189795" y="3346171"/>
                </a:lnTo>
                <a:lnTo>
                  <a:pt x="184755" y="3279496"/>
                </a:lnTo>
                <a:lnTo>
                  <a:pt x="176358" y="3223933"/>
                </a:lnTo>
                <a:lnTo>
                  <a:pt x="166280" y="3171546"/>
                </a:lnTo>
                <a:lnTo>
                  <a:pt x="149484" y="3128683"/>
                </a:lnTo>
                <a:lnTo>
                  <a:pt x="132688" y="3085821"/>
                </a:lnTo>
                <a:lnTo>
                  <a:pt x="112533" y="3049308"/>
                </a:lnTo>
                <a:lnTo>
                  <a:pt x="92378" y="3011208"/>
                </a:lnTo>
                <a:lnTo>
                  <a:pt x="73902" y="2976283"/>
                </a:lnTo>
                <a:lnTo>
                  <a:pt x="55427" y="2936596"/>
                </a:lnTo>
                <a:lnTo>
                  <a:pt x="38631" y="2895321"/>
                </a:lnTo>
                <a:lnTo>
                  <a:pt x="23514" y="2849283"/>
                </a:lnTo>
                <a:lnTo>
                  <a:pt x="11757" y="2800071"/>
                </a:lnTo>
                <a:lnTo>
                  <a:pt x="3359" y="2739746"/>
                </a:lnTo>
                <a:lnTo>
                  <a:pt x="0" y="2671483"/>
                </a:lnTo>
                <a:lnTo>
                  <a:pt x="3359" y="2601633"/>
                </a:lnTo>
                <a:lnTo>
                  <a:pt x="11757" y="2544483"/>
                </a:lnTo>
                <a:lnTo>
                  <a:pt x="23514" y="2492096"/>
                </a:lnTo>
                <a:lnTo>
                  <a:pt x="38631" y="2444471"/>
                </a:lnTo>
                <a:lnTo>
                  <a:pt x="55427" y="2403196"/>
                </a:lnTo>
                <a:lnTo>
                  <a:pt x="75582" y="2365096"/>
                </a:lnTo>
                <a:lnTo>
                  <a:pt x="95737" y="2328583"/>
                </a:lnTo>
                <a:lnTo>
                  <a:pt x="115892" y="2290483"/>
                </a:lnTo>
                <a:lnTo>
                  <a:pt x="134368" y="2250796"/>
                </a:lnTo>
                <a:lnTo>
                  <a:pt x="152844" y="2209521"/>
                </a:lnTo>
                <a:lnTo>
                  <a:pt x="167959" y="2163483"/>
                </a:lnTo>
                <a:lnTo>
                  <a:pt x="178037" y="2111096"/>
                </a:lnTo>
                <a:lnTo>
                  <a:pt x="188115" y="2050771"/>
                </a:lnTo>
                <a:lnTo>
                  <a:pt x="189795" y="1982508"/>
                </a:lnTo>
                <a:lnTo>
                  <a:pt x="188115" y="1914246"/>
                </a:lnTo>
                <a:lnTo>
                  <a:pt x="178037" y="1853921"/>
                </a:lnTo>
                <a:lnTo>
                  <a:pt x="167959" y="1801533"/>
                </a:lnTo>
                <a:lnTo>
                  <a:pt x="152844" y="1757083"/>
                </a:lnTo>
                <a:lnTo>
                  <a:pt x="134368" y="1714221"/>
                </a:lnTo>
                <a:lnTo>
                  <a:pt x="115892" y="1674533"/>
                </a:lnTo>
                <a:lnTo>
                  <a:pt x="95737" y="1638021"/>
                </a:lnTo>
                <a:lnTo>
                  <a:pt x="75582" y="1603096"/>
                </a:lnTo>
                <a:lnTo>
                  <a:pt x="55427" y="1563408"/>
                </a:lnTo>
                <a:lnTo>
                  <a:pt x="38631" y="1522133"/>
                </a:lnTo>
                <a:lnTo>
                  <a:pt x="23514" y="1476096"/>
                </a:lnTo>
                <a:lnTo>
                  <a:pt x="11757" y="1423708"/>
                </a:lnTo>
                <a:lnTo>
                  <a:pt x="3359" y="1363383"/>
                </a:lnTo>
                <a:lnTo>
                  <a:pt x="0" y="1295121"/>
                </a:lnTo>
                <a:lnTo>
                  <a:pt x="3359" y="1226858"/>
                </a:lnTo>
                <a:lnTo>
                  <a:pt x="11757" y="1166533"/>
                </a:lnTo>
                <a:lnTo>
                  <a:pt x="23514" y="1114146"/>
                </a:lnTo>
                <a:lnTo>
                  <a:pt x="38631" y="1068108"/>
                </a:lnTo>
                <a:lnTo>
                  <a:pt x="55427" y="1025246"/>
                </a:lnTo>
                <a:lnTo>
                  <a:pt x="75582" y="987146"/>
                </a:lnTo>
                <a:lnTo>
                  <a:pt x="115892" y="912533"/>
                </a:lnTo>
                <a:lnTo>
                  <a:pt x="134368" y="874433"/>
                </a:lnTo>
                <a:lnTo>
                  <a:pt x="152844" y="831571"/>
                </a:lnTo>
                <a:lnTo>
                  <a:pt x="167959" y="785533"/>
                </a:lnTo>
                <a:lnTo>
                  <a:pt x="178037" y="733146"/>
                </a:lnTo>
                <a:lnTo>
                  <a:pt x="188115" y="674408"/>
                </a:lnTo>
                <a:lnTo>
                  <a:pt x="189795" y="604558"/>
                </a:lnTo>
                <a:lnTo>
                  <a:pt x="188115" y="536296"/>
                </a:lnTo>
                <a:lnTo>
                  <a:pt x="178037" y="475971"/>
                </a:lnTo>
                <a:lnTo>
                  <a:pt x="167959" y="423583"/>
                </a:lnTo>
                <a:lnTo>
                  <a:pt x="152844" y="379133"/>
                </a:lnTo>
                <a:lnTo>
                  <a:pt x="134368" y="336271"/>
                </a:lnTo>
                <a:lnTo>
                  <a:pt x="115892" y="299758"/>
                </a:lnTo>
                <a:lnTo>
                  <a:pt x="75582" y="225146"/>
                </a:lnTo>
                <a:lnTo>
                  <a:pt x="55427" y="185458"/>
                </a:lnTo>
                <a:lnTo>
                  <a:pt x="38631" y="144183"/>
                </a:lnTo>
                <a:lnTo>
                  <a:pt x="23514" y="98146"/>
                </a:lnTo>
                <a:lnTo>
                  <a:pt x="11757" y="4575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23" name="Google Shape;423;p35" descr="Gráfico, Gráfico de barras&#10;&#10;El contenido generado por IA puede ser incorrecto."/>
          <p:cNvPicPr preferRelativeResize="0"/>
          <p:nvPr/>
        </p:nvPicPr>
        <p:blipFill>
          <a:blip r:embed="rId4"/>
          <a:srcRect r="865" b="5"/>
          <a:stretch/>
        </p:blipFill>
        <p:spPr>
          <a:xfrm>
            <a:off x="5531005" y="2743200"/>
            <a:ext cx="3471746" cy="227391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Freeform 6">
            <a:extLst>
              <a:ext uri="{FF2B5EF4-FFF2-40B4-BE49-F238E27FC236}">
                <a16:creationId xmlns:a16="http://schemas.microsoft.com/office/drawing/2014/main" id="{CA71505E-6D83-4D7B-B88A-7D7C2DB42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664368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552" name="Rectangle 551">
            <a:extLst>
              <a:ext uri="{FF2B5EF4-FFF2-40B4-BE49-F238E27FC236}">
                <a16:creationId xmlns:a16="http://schemas.microsoft.com/office/drawing/2014/main" id="{82174A2F-5CC0-47EE-BFEA-6199C2BD7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1402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554" name="Freeform 10">
            <a:extLst>
              <a:ext uri="{FF2B5EF4-FFF2-40B4-BE49-F238E27FC236}">
                <a16:creationId xmlns:a16="http://schemas.microsoft.com/office/drawing/2014/main" id="{B2993EF1-19E1-473A-8A3F-1D7B24951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5676900" cy="51435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556" name="Rectangle 555">
            <a:extLst>
              <a:ext uri="{FF2B5EF4-FFF2-40B4-BE49-F238E27FC236}">
                <a16:creationId xmlns:a16="http://schemas.microsoft.com/office/drawing/2014/main" id="{F50C5101-CD9E-4E96-A827-ACA768C31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417" name="Google Shape;417;p34"/>
          <p:cNvSpPr txBox="1"/>
          <p:nvPr/>
        </p:nvSpPr>
        <p:spPr>
          <a:xfrm>
            <a:off x="402246" y="1032888"/>
            <a:ext cx="4145275" cy="2695194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228600" defTabSz="914400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ts val="1300"/>
              <a:buFont typeface="Nunito"/>
              <a:buChar char="●"/>
            </a:pPr>
            <a:r>
              <a:rPr lang="en-US" sz="1500" dirty="0">
                <a:sym typeface="Nunito"/>
              </a:rPr>
              <a:t>El top 10 de </a:t>
            </a:r>
            <a:r>
              <a:rPr lang="en-US" sz="1500" dirty="0" err="1">
                <a:sym typeface="Nunito"/>
              </a:rPr>
              <a:t>países</a:t>
            </a:r>
            <a:r>
              <a:rPr lang="en-US" sz="1500" dirty="0">
                <a:sym typeface="Nunito"/>
              </a:rPr>
              <a:t> que </a:t>
            </a:r>
            <a:r>
              <a:rPr lang="en-US" sz="1500" dirty="0" err="1">
                <a:sym typeface="Nunito"/>
              </a:rPr>
              <a:t>más</a:t>
            </a:r>
            <a:r>
              <a:rPr lang="en-US" sz="1500" dirty="0">
                <a:sym typeface="Nunito"/>
              </a:rPr>
              <a:t> </a:t>
            </a:r>
            <a:r>
              <a:rPr lang="en-US" sz="1500" dirty="0" err="1">
                <a:sym typeface="Nunito"/>
              </a:rPr>
              <a:t>producen</a:t>
            </a:r>
            <a:r>
              <a:rPr lang="en-US" sz="1500" dirty="0">
                <a:sym typeface="Nunito"/>
              </a:rPr>
              <a:t> crudo </a:t>
            </a:r>
            <a:r>
              <a:rPr lang="en-US" sz="1500" dirty="0" err="1">
                <a:sym typeface="Nunito"/>
              </a:rPr>
              <a:t>en</a:t>
            </a:r>
            <a:r>
              <a:rPr lang="en-US" sz="1500" dirty="0">
                <a:sym typeface="Nunito"/>
              </a:rPr>
              <a:t> </a:t>
            </a:r>
            <a:r>
              <a:rPr lang="en-US" sz="1500" dirty="0" err="1">
                <a:sym typeface="Nunito"/>
              </a:rPr>
              <a:t>los</a:t>
            </a:r>
            <a:r>
              <a:rPr lang="en-US" sz="1500" dirty="0">
                <a:sym typeface="Nunito"/>
              </a:rPr>
              <a:t> </a:t>
            </a:r>
            <a:r>
              <a:rPr lang="en-US" sz="1500" dirty="0" err="1">
                <a:sym typeface="Nunito"/>
              </a:rPr>
              <a:t>últimos</a:t>
            </a:r>
            <a:r>
              <a:rPr lang="en-US" sz="1500" dirty="0">
                <a:sym typeface="Nunito"/>
              </a:rPr>
              <a:t> 10 </a:t>
            </a:r>
            <a:r>
              <a:rPr lang="en-US" sz="1500" dirty="0" err="1">
                <a:sym typeface="Nunito"/>
              </a:rPr>
              <a:t>años</a:t>
            </a:r>
            <a:r>
              <a:rPr lang="en-US" sz="1500" dirty="0">
                <a:sym typeface="Nunito"/>
              </a:rPr>
              <a:t> </a:t>
            </a:r>
            <a:r>
              <a:rPr lang="en-US" sz="1500" dirty="0" err="1">
                <a:sym typeface="Nunito"/>
              </a:rPr>
              <a:t>generalmente</a:t>
            </a:r>
            <a:r>
              <a:rPr lang="en-US" sz="1500" dirty="0">
                <a:sym typeface="Nunito"/>
              </a:rPr>
              <a:t> </a:t>
            </a:r>
            <a:r>
              <a:rPr lang="en-US" sz="1500" dirty="0" err="1">
                <a:sym typeface="Nunito"/>
              </a:rPr>
              <a:t>incluye</a:t>
            </a:r>
            <a:r>
              <a:rPr lang="en-US" sz="1500" dirty="0">
                <a:sym typeface="Nunito"/>
              </a:rPr>
              <a:t> a </a:t>
            </a:r>
            <a:r>
              <a:rPr lang="en-US" sz="1500" dirty="0" err="1">
                <a:sym typeface="Nunito"/>
              </a:rPr>
              <a:t>naciones</a:t>
            </a:r>
            <a:r>
              <a:rPr lang="en-US" sz="1500" dirty="0">
                <a:sym typeface="Nunito"/>
              </a:rPr>
              <a:t> con </a:t>
            </a:r>
            <a:r>
              <a:rPr lang="en-US" sz="1500" dirty="0" err="1">
                <a:sym typeface="Nunito"/>
              </a:rPr>
              <a:t>grandes</a:t>
            </a:r>
            <a:r>
              <a:rPr lang="en-US" sz="1500" dirty="0">
                <a:sym typeface="Nunito"/>
              </a:rPr>
              <a:t> </a:t>
            </a:r>
            <a:r>
              <a:rPr lang="en-US" sz="1500" dirty="0" err="1">
                <a:sym typeface="Nunito"/>
              </a:rPr>
              <a:t>reservas</a:t>
            </a:r>
            <a:r>
              <a:rPr lang="en-US" sz="1500" dirty="0">
                <a:sym typeface="Nunito"/>
              </a:rPr>
              <a:t> </a:t>
            </a:r>
            <a:r>
              <a:rPr lang="en-US" sz="1500" dirty="0" err="1">
                <a:sym typeface="Nunito"/>
              </a:rPr>
              <a:t>petroleras</a:t>
            </a:r>
            <a:r>
              <a:rPr lang="en-US" sz="1500" dirty="0">
                <a:sym typeface="Nunito"/>
              </a:rPr>
              <a:t> y </a:t>
            </a:r>
            <a:r>
              <a:rPr lang="en-US" sz="1500" dirty="0" err="1">
                <a:sym typeface="Nunito"/>
              </a:rPr>
              <a:t>capacidades</a:t>
            </a:r>
            <a:r>
              <a:rPr lang="en-US" sz="1500" dirty="0">
                <a:sym typeface="Nunito"/>
              </a:rPr>
              <a:t> </a:t>
            </a:r>
            <a:r>
              <a:rPr lang="en-US" sz="1500" dirty="0" err="1">
                <a:sym typeface="Nunito"/>
              </a:rPr>
              <a:t>industriales</a:t>
            </a:r>
            <a:r>
              <a:rPr lang="en-US" sz="1500" dirty="0">
                <a:sym typeface="Nunito"/>
              </a:rPr>
              <a:t>, </a:t>
            </a:r>
            <a:r>
              <a:rPr lang="en-US" sz="1500" dirty="0" err="1">
                <a:sym typeface="Nunito"/>
              </a:rPr>
              <a:t>como</a:t>
            </a:r>
            <a:r>
              <a:rPr lang="en-US" sz="1500" dirty="0">
                <a:sym typeface="Nunito"/>
              </a:rPr>
              <a:t> EE.UU., Arabia </a:t>
            </a:r>
            <a:r>
              <a:rPr lang="en-US" sz="1500" dirty="0" err="1">
                <a:sym typeface="Nunito"/>
              </a:rPr>
              <a:t>Saudita</a:t>
            </a:r>
            <a:r>
              <a:rPr lang="en-US" sz="1500" dirty="0">
                <a:sym typeface="Nunito"/>
              </a:rPr>
              <a:t> y Rusia, </a:t>
            </a:r>
            <a:r>
              <a:rPr lang="en-US" sz="1500" dirty="0" err="1">
                <a:sym typeface="Nunito"/>
              </a:rPr>
              <a:t>debido</a:t>
            </a:r>
            <a:r>
              <a:rPr lang="en-US" sz="1500" dirty="0">
                <a:sym typeface="Nunito"/>
              </a:rPr>
              <a:t> a </a:t>
            </a:r>
            <a:r>
              <a:rPr lang="en-US" sz="1500" dirty="0" err="1">
                <a:sym typeface="Nunito"/>
              </a:rPr>
              <a:t>su</a:t>
            </a:r>
            <a:r>
              <a:rPr lang="en-US" sz="1500" dirty="0">
                <a:sym typeface="Nunito"/>
              </a:rPr>
              <a:t> </a:t>
            </a:r>
            <a:r>
              <a:rPr lang="en-US" sz="1500" dirty="0" err="1">
                <a:sym typeface="Nunito"/>
              </a:rPr>
              <a:t>inversión</a:t>
            </a:r>
            <a:r>
              <a:rPr lang="en-US" sz="1500" dirty="0">
                <a:sym typeface="Nunito"/>
              </a:rPr>
              <a:t> y </a:t>
            </a:r>
            <a:r>
              <a:rPr lang="en-US" sz="1500" dirty="0" err="1">
                <a:sym typeface="Nunito"/>
              </a:rPr>
              <a:t>tecnología</a:t>
            </a:r>
            <a:r>
              <a:rPr lang="en-US" sz="1500" dirty="0">
                <a:sym typeface="Nunito"/>
              </a:rPr>
              <a:t> </a:t>
            </a:r>
            <a:r>
              <a:rPr lang="en-US" sz="1500" dirty="0" err="1">
                <a:sym typeface="Nunito"/>
              </a:rPr>
              <a:t>avanzada</a:t>
            </a:r>
            <a:r>
              <a:rPr lang="en-US" sz="1500" dirty="0">
                <a:sym typeface="Nunito"/>
              </a:rPr>
              <a:t>.</a:t>
            </a:r>
          </a:p>
          <a:p>
            <a:pPr marL="457200" lvl="0" indent="-228600" defTabSz="914400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ts val="1300"/>
              <a:buFont typeface="Nunito"/>
              <a:buChar char="●"/>
            </a:pPr>
            <a:endParaRPr lang="en-US" sz="1500" dirty="0">
              <a:sym typeface="Nunito"/>
            </a:endParaRPr>
          </a:p>
          <a:p>
            <a:pPr marL="457200" lvl="0" indent="-228600" defTabSz="914400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ts val="1300"/>
              <a:buFont typeface="Nunito"/>
              <a:buChar char="●"/>
            </a:pPr>
            <a:r>
              <a:rPr lang="en-US" sz="1500" dirty="0">
                <a:sym typeface="Nunito"/>
              </a:rPr>
              <a:t>Los que </a:t>
            </a:r>
            <a:r>
              <a:rPr lang="en-US" sz="1500" dirty="0" err="1">
                <a:sym typeface="Nunito"/>
              </a:rPr>
              <a:t>menos</a:t>
            </a:r>
            <a:r>
              <a:rPr lang="en-US" sz="1500" dirty="0">
                <a:sym typeface="Nunito"/>
              </a:rPr>
              <a:t> </a:t>
            </a:r>
            <a:r>
              <a:rPr lang="en-US" sz="1500" dirty="0" err="1">
                <a:sym typeface="Nunito"/>
              </a:rPr>
              <a:t>producen</a:t>
            </a:r>
            <a:r>
              <a:rPr lang="en-US" sz="1500" dirty="0">
                <a:sym typeface="Nunito"/>
              </a:rPr>
              <a:t> </a:t>
            </a:r>
            <a:r>
              <a:rPr lang="en-US" sz="1500" dirty="0" err="1">
                <a:sym typeface="Nunito"/>
              </a:rPr>
              <a:t>suelen</a:t>
            </a:r>
            <a:r>
              <a:rPr lang="en-US" sz="1500" dirty="0">
                <a:sym typeface="Nunito"/>
              </a:rPr>
              <a:t> ser </a:t>
            </a:r>
            <a:r>
              <a:rPr lang="en-US" sz="1500" dirty="0" err="1">
                <a:sym typeface="Nunito"/>
              </a:rPr>
              <a:t>países</a:t>
            </a:r>
            <a:r>
              <a:rPr lang="en-US" sz="1500" dirty="0">
                <a:sym typeface="Nunito"/>
              </a:rPr>
              <a:t> con </a:t>
            </a:r>
            <a:r>
              <a:rPr lang="en-US" sz="1500" dirty="0" err="1">
                <a:sym typeface="Nunito"/>
              </a:rPr>
              <a:t>recursos</a:t>
            </a:r>
            <a:r>
              <a:rPr lang="en-US" sz="1500" dirty="0">
                <a:sym typeface="Nunito"/>
              </a:rPr>
              <a:t> </a:t>
            </a:r>
            <a:r>
              <a:rPr lang="en-US" sz="1500" dirty="0" err="1">
                <a:sym typeface="Nunito"/>
              </a:rPr>
              <a:t>limitados</a:t>
            </a:r>
            <a:r>
              <a:rPr lang="en-US" sz="1500" dirty="0">
                <a:sym typeface="Nunito"/>
              </a:rPr>
              <a:t>, </a:t>
            </a:r>
            <a:r>
              <a:rPr lang="en-US" sz="1500" dirty="0" err="1">
                <a:sym typeface="Nunito"/>
              </a:rPr>
              <a:t>conflictos</a:t>
            </a:r>
            <a:r>
              <a:rPr lang="en-US" sz="1500" dirty="0">
                <a:sym typeface="Nunito"/>
              </a:rPr>
              <a:t>, o </a:t>
            </a:r>
            <a:r>
              <a:rPr lang="en-US" sz="1500" dirty="0" err="1">
                <a:sym typeface="Nunito"/>
              </a:rPr>
              <a:t>menor</a:t>
            </a:r>
            <a:r>
              <a:rPr lang="en-US" sz="1500" dirty="0">
                <a:sym typeface="Nunito"/>
              </a:rPr>
              <a:t> </a:t>
            </a:r>
            <a:r>
              <a:rPr lang="en-US" sz="1500" dirty="0" err="1">
                <a:sym typeface="Nunito"/>
              </a:rPr>
              <a:t>inversión</a:t>
            </a:r>
            <a:r>
              <a:rPr lang="en-US" sz="1500" dirty="0">
                <a:sym typeface="Nunito"/>
              </a:rPr>
              <a:t> </a:t>
            </a:r>
            <a:r>
              <a:rPr lang="en-US" sz="1500" dirty="0" err="1">
                <a:sym typeface="Nunito"/>
              </a:rPr>
              <a:t>en</a:t>
            </a:r>
            <a:r>
              <a:rPr lang="en-US" sz="1500" dirty="0">
                <a:sym typeface="Nunito"/>
              </a:rPr>
              <a:t> </a:t>
            </a:r>
            <a:r>
              <a:rPr lang="en-US" sz="1500" dirty="0" err="1">
                <a:sym typeface="Nunito"/>
              </a:rPr>
              <a:t>exploración</a:t>
            </a:r>
            <a:r>
              <a:rPr lang="en-US" sz="1500" dirty="0">
                <a:sym typeface="Nunito"/>
              </a:rPr>
              <a:t> y </a:t>
            </a:r>
            <a:r>
              <a:rPr lang="en-US" sz="1500" dirty="0" err="1">
                <a:sym typeface="Nunito"/>
              </a:rPr>
              <a:t>producción</a:t>
            </a:r>
            <a:r>
              <a:rPr lang="en-US" sz="1500" dirty="0">
                <a:sym typeface="Nunito"/>
              </a:rPr>
              <a:t>.</a:t>
            </a:r>
          </a:p>
        </p:txBody>
      </p:sp>
      <p:sp>
        <p:nvSpPr>
          <p:cNvPr id="558" name="Freeform 22">
            <a:extLst>
              <a:ext uri="{FF2B5EF4-FFF2-40B4-BE49-F238E27FC236}">
                <a16:creationId xmlns:a16="http://schemas.microsoft.com/office/drawing/2014/main" id="{588FC0EF-FB5A-4AF3-A7C1-57F4582BF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 flipH="1">
            <a:off x="5182108" y="0"/>
            <a:ext cx="3961889" cy="51435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560" name="Freeform: Shape 559">
            <a:extLst>
              <a:ext uri="{FF2B5EF4-FFF2-40B4-BE49-F238E27FC236}">
                <a16:creationId xmlns:a16="http://schemas.microsoft.com/office/drawing/2014/main" id="{FDB19D2F-9F08-47D1-A104-0BE7E3011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4773" y="1"/>
            <a:ext cx="3862314" cy="2551763"/>
          </a:xfrm>
          <a:custGeom>
            <a:avLst/>
            <a:gdLst>
              <a:gd name="connsiteX0" fmla="*/ 189795 w 5149751"/>
              <a:gd name="connsiteY0" fmla="*/ 0 h 3402351"/>
              <a:gd name="connsiteX1" fmla="*/ 5149751 w 5149751"/>
              <a:gd name="connsiteY1" fmla="*/ 0 h 3402351"/>
              <a:gd name="connsiteX2" fmla="*/ 5149751 w 5149751"/>
              <a:gd name="connsiteY2" fmla="*/ 3402351 h 3402351"/>
              <a:gd name="connsiteX3" fmla="*/ 1262 w 5149751"/>
              <a:gd name="connsiteY3" fmla="*/ 3402351 h 3402351"/>
              <a:gd name="connsiteX4" fmla="*/ 3359 w 5149751"/>
              <a:gd name="connsiteY4" fmla="*/ 3360737 h 3402351"/>
              <a:gd name="connsiteX5" fmla="*/ 11757 w 5149751"/>
              <a:gd name="connsiteY5" fmla="*/ 3300412 h 3402351"/>
              <a:gd name="connsiteX6" fmla="*/ 23514 w 5149751"/>
              <a:gd name="connsiteY6" fmla="*/ 3248025 h 3402351"/>
              <a:gd name="connsiteX7" fmla="*/ 38631 w 5149751"/>
              <a:gd name="connsiteY7" fmla="*/ 3201987 h 3402351"/>
              <a:gd name="connsiteX8" fmla="*/ 55427 w 5149751"/>
              <a:gd name="connsiteY8" fmla="*/ 3160712 h 3402351"/>
              <a:gd name="connsiteX9" fmla="*/ 75582 w 5149751"/>
              <a:gd name="connsiteY9" fmla="*/ 3121025 h 3402351"/>
              <a:gd name="connsiteX10" fmla="*/ 95737 w 5149751"/>
              <a:gd name="connsiteY10" fmla="*/ 3084512 h 3402351"/>
              <a:gd name="connsiteX11" fmla="*/ 115892 w 5149751"/>
              <a:gd name="connsiteY11" fmla="*/ 3046412 h 3402351"/>
              <a:gd name="connsiteX12" fmla="*/ 134368 w 5149751"/>
              <a:gd name="connsiteY12" fmla="*/ 3009900 h 3402351"/>
              <a:gd name="connsiteX13" fmla="*/ 152844 w 5149751"/>
              <a:gd name="connsiteY13" fmla="*/ 2967037 h 3402351"/>
              <a:gd name="connsiteX14" fmla="*/ 167959 w 5149751"/>
              <a:gd name="connsiteY14" fmla="*/ 2922587 h 3402351"/>
              <a:gd name="connsiteX15" fmla="*/ 178037 w 5149751"/>
              <a:gd name="connsiteY15" fmla="*/ 2868612 h 3402351"/>
              <a:gd name="connsiteX16" fmla="*/ 188115 w 5149751"/>
              <a:gd name="connsiteY16" fmla="*/ 2809875 h 3402351"/>
              <a:gd name="connsiteX17" fmla="*/ 189795 w 5149751"/>
              <a:gd name="connsiteY17" fmla="*/ 2741612 h 3402351"/>
              <a:gd name="connsiteX18" fmla="*/ 188115 w 5149751"/>
              <a:gd name="connsiteY18" fmla="*/ 2671762 h 3402351"/>
              <a:gd name="connsiteX19" fmla="*/ 178037 w 5149751"/>
              <a:gd name="connsiteY19" fmla="*/ 2613025 h 3402351"/>
              <a:gd name="connsiteX20" fmla="*/ 167959 w 5149751"/>
              <a:gd name="connsiteY20" fmla="*/ 2560637 h 3402351"/>
              <a:gd name="connsiteX21" fmla="*/ 152844 w 5149751"/>
              <a:gd name="connsiteY21" fmla="*/ 2513012 h 3402351"/>
              <a:gd name="connsiteX22" fmla="*/ 134368 w 5149751"/>
              <a:gd name="connsiteY22" fmla="*/ 2471737 h 3402351"/>
              <a:gd name="connsiteX23" fmla="*/ 115892 w 5149751"/>
              <a:gd name="connsiteY23" fmla="*/ 2433637 h 3402351"/>
              <a:gd name="connsiteX24" fmla="*/ 95737 w 5149751"/>
              <a:gd name="connsiteY24" fmla="*/ 2395537 h 3402351"/>
              <a:gd name="connsiteX25" fmla="*/ 75582 w 5149751"/>
              <a:gd name="connsiteY25" fmla="*/ 2359025 h 3402351"/>
              <a:gd name="connsiteX26" fmla="*/ 55427 w 5149751"/>
              <a:gd name="connsiteY26" fmla="*/ 2319337 h 3402351"/>
              <a:gd name="connsiteX27" fmla="*/ 38631 w 5149751"/>
              <a:gd name="connsiteY27" fmla="*/ 2278062 h 3402351"/>
              <a:gd name="connsiteX28" fmla="*/ 23514 w 5149751"/>
              <a:gd name="connsiteY28" fmla="*/ 2232025 h 3402351"/>
              <a:gd name="connsiteX29" fmla="*/ 11757 w 5149751"/>
              <a:gd name="connsiteY29" fmla="*/ 2179637 h 3402351"/>
              <a:gd name="connsiteX30" fmla="*/ 3359 w 5149751"/>
              <a:gd name="connsiteY30" fmla="*/ 2119312 h 3402351"/>
              <a:gd name="connsiteX31" fmla="*/ 0 w 5149751"/>
              <a:gd name="connsiteY31" fmla="*/ 2051050 h 3402351"/>
              <a:gd name="connsiteX32" fmla="*/ 3359 w 5149751"/>
              <a:gd name="connsiteY32" fmla="*/ 1982787 h 3402351"/>
              <a:gd name="connsiteX33" fmla="*/ 11757 w 5149751"/>
              <a:gd name="connsiteY33" fmla="*/ 1922462 h 3402351"/>
              <a:gd name="connsiteX34" fmla="*/ 23514 w 5149751"/>
              <a:gd name="connsiteY34" fmla="*/ 1870075 h 3402351"/>
              <a:gd name="connsiteX35" fmla="*/ 38631 w 5149751"/>
              <a:gd name="connsiteY35" fmla="*/ 1824037 h 3402351"/>
              <a:gd name="connsiteX36" fmla="*/ 55427 w 5149751"/>
              <a:gd name="connsiteY36" fmla="*/ 1782762 h 3402351"/>
              <a:gd name="connsiteX37" fmla="*/ 75582 w 5149751"/>
              <a:gd name="connsiteY37" fmla="*/ 1743075 h 3402351"/>
              <a:gd name="connsiteX38" fmla="*/ 95737 w 5149751"/>
              <a:gd name="connsiteY38" fmla="*/ 1708150 h 3402351"/>
              <a:gd name="connsiteX39" fmla="*/ 115892 w 5149751"/>
              <a:gd name="connsiteY39" fmla="*/ 1671637 h 3402351"/>
              <a:gd name="connsiteX40" fmla="*/ 134368 w 5149751"/>
              <a:gd name="connsiteY40" fmla="*/ 1631950 h 3402351"/>
              <a:gd name="connsiteX41" fmla="*/ 152844 w 5149751"/>
              <a:gd name="connsiteY41" fmla="*/ 1589087 h 3402351"/>
              <a:gd name="connsiteX42" fmla="*/ 167959 w 5149751"/>
              <a:gd name="connsiteY42" fmla="*/ 1544637 h 3402351"/>
              <a:gd name="connsiteX43" fmla="*/ 178037 w 5149751"/>
              <a:gd name="connsiteY43" fmla="*/ 1492250 h 3402351"/>
              <a:gd name="connsiteX44" fmla="*/ 188115 w 5149751"/>
              <a:gd name="connsiteY44" fmla="*/ 1431925 h 3402351"/>
              <a:gd name="connsiteX45" fmla="*/ 189795 w 5149751"/>
              <a:gd name="connsiteY45" fmla="*/ 1363662 h 3402351"/>
              <a:gd name="connsiteX46" fmla="*/ 188115 w 5149751"/>
              <a:gd name="connsiteY46" fmla="*/ 1295400 h 3402351"/>
              <a:gd name="connsiteX47" fmla="*/ 178037 w 5149751"/>
              <a:gd name="connsiteY47" fmla="*/ 1235075 h 3402351"/>
              <a:gd name="connsiteX48" fmla="*/ 167959 w 5149751"/>
              <a:gd name="connsiteY48" fmla="*/ 1182687 h 3402351"/>
              <a:gd name="connsiteX49" fmla="*/ 152844 w 5149751"/>
              <a:gd name="connsiteY49" fmla="*/ 1136650 h 3402351"/>
              <a:gd name="connsiteX50" fmla="*/ 134368 w 5149751"/>
              <a:gd name="connsiteY50" fmla="*/ 1095375 h 3402351"/>
              <a:gd name="connsiteX51" fmla="*/ 115892 w 5149751"/>
              <a:gd name="connsiteY51" fmla="*/ 1055687 h 3402351"/>
              <a:gd name="connsiteX52" fmla="*/ 95737 w 5149751"/>
              <a:gd name="connsiteY52" fmla="*/ 1017587 h 3402351"/>
              <a:gd name="connsiteX53" fmla="*/ 75582 w 5149751"/>
              <a:gd name="connsiteY53" fmla="*/ 981075 h 3402351"/>
              <a:gd name="connsiteX54" fmla="*/ 55427 w 5149751"/>
              <a:gd name="connsiteY54" fmla="*/ 942975 h 3402351"/>
              <a:gd name="connsiteX55" fmla="*/ 38631 w 5149751"/>
              <a:gd name="connsiteY55" fmla="*/ 901700 h 3402351"/>
              <a:gd name="connsiteX56" fmla="*/ 23514 w 5149751"/>
              <a:gd name="connsiteY56" fmla="*/ 854075 h 3402351"/>
              <a:gd name="connsiteX57" fmla="*/ 11757 w 5149751"/>
              <a:gd name="connsiteY57" fmla="*/ 801687 h 3402351"/>
              <a:gd name="connsiteX58" fmla="*/ 3359 w 5149751"/>
              <a:gd name="connsiteY58" fmla="*/ 744537 h 3402351"/>
              <a:gd name="connsiteX59" fmla="*/ 0 w 5149751"/>
              <a:gd name="connsiteY59" fmla="*/ 673100 h 3402351"/>
              <a:gd name="connsiteX60" fmla="*/ 3359 w 5149751"/>
              <a:gd name="connsiteY60" fmla="*/ 606425 h 3402351"/>
              <a:gd name="connsiteX61" fmla="*/ 11757 w 5149751"/>
              <a:gd name="connsiteY61" fmla="*/ 546100 h 3402351"/>
              <a:gd name="connsiteX62" fmla="*/ 23514 w 5149751"/>
              <a:gd name="connsiteY62" fmla="*/ 496887 h 3402351"/>
              <a:gd name="connsiteX63" fmla="*/ 38631 w 5149751"/>
              <a:gd name="connsiteY63" fmla="*/ 450850 h 3402351"/>
              <a:gd name="connsiteX64" fmla="*/ 55427 w 5149751"/>
              <a:gd name="connsiteY64" fmla="*/ 409575 h 3402351"/>
              <a:gd name="connsiteX65" fmla="*/ 73902 w 5149751"/>
              <a:gd name="connsiteY65" fmla="*/ 369887 h 3402351"/>
              <a:gd name="connsiteX66" fmla="*/ 92378 w 5149751"/>
              <a:gd name="connsiteY66" fmla="*/ 334962 h 3402351"/>
              <a:gd name="connsiteX67" fmla="*/ 112533 w 5149751"/>
              <a:gd name="connsiteY67" fmla="*/ 296862 h 3402351"/>
              <a:gd name="connsiteX68" fmla="*/ 132688 w 5149751"/>
              <a:gd name="connsiteY68" fmla="*/ 260350 h 3402351"/>
              <a:gd name="connsiteX69" fmla="*/ 149484 w 5149751"/>
              <a:gd name="connsiteY69" fmla="*/ 217487 h 3402351"/>
              <a:gd name="connsiteX70" fmla="*/ 166280 w 5149751"/>
              <a:gd name="connsiteY70" fmla="*/ 174625 h 3402351"/>
              <a:gd name="connsiteX71" fmla="*/ 176358 w 5149751"/>
              <a:gd name="connsiteY71" fmla="*/ 122237 h 3402351"/>
              <a:gd name="connsiteX72" fmla="*/ 184755 w 5149751"/>
              <a:gd name="connsiteY72" fmla="*/ 66675 h 340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149751" h="3402351">
                <a:moveTo>
                  <a:pt x="189795" y="0"/>
                </a:moveTo>
                <a:lnTo>
                  <a:pt x="5149751" y="0"/>
                </a:lnTo>
                <a:lnTo>
                  <a:pt x="5149751" y="3402351"/>
                </a:lnTo>
                <a:lnTo>
                  <a:pt x="1262" y="3402351"/>
                </a:lnTo>
                <a:lnTo>
                  <a:pt x="3359" y="3360737"/>
                </a:lnTo>
                <a:lnTo>
                  <a:pt x="11757" y="3300412"/>
                </a:lnTo>
                <a:lnTo>
                  <a:pt x="23514" y="3248025"/>
                </a:lnTo>
                <a:lnTo>
                  <a:pt x="38631" y="3201987"/>
                </a:lnTo>
                <a:lnTo>
                  <a:pt x="55427" y="3160712"/>
                </a:lnTo>
                <a:lnTo>
                  <a:pt x="75582" y="3121025"/>
                </a:lnTo>
                <a:lnTo>
                  <a:pt x="95737" y="3084512"/>
                </a:lnTo>
                <a:lnTo>
                  <a:pt x="115892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59" y="2922587"/>
                </a:lnTo>
                <a:lnTo>
                  <a:pt x="178037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7" y="2613025"/>
                </a:lnTo>
                <a:lnTo>
                  <a:pt x="167959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2" y="2433637"/>
                </a:lnTo>
                <a:lnTo>
                  <a:pt x="95737" y="2395537"/>
                </a:lnTo>
                <a:lnTo>
                  <a:pt x="75582" y="2359025"/>
                </a:lnTo>
                <a:lnTo>
                  <a:pt x="55427" y="2319337"/>
                </a:lnTo>
                <a:lnTo>
                  <a:pt x="38631" y="2278062"/>
                </a:lnTo>
                <a:lnTo>
                  <a:pt x="23514" y="2232025"/>
                </a:lnTo>
                <a:lnTo>
                  <a:pt x="11757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7" y="1922462"/>
                </a:lnTo>
                <a:lnTo>
                  <a:pt x="23514" y="1870075"/>
                </a:lnTo>
                <a:lnTo>
                  <a:pt x="38631" y="1824037"/>
                </a:lnTo>
                <a:lnTo>
                  <a:pt x="55427" y="1782762"/>
                </a:lnTo>
                <a:lnTo>
                  <a:pt x="75582" y="1743075"/>
                </a:lnTo>
                <a:lnTo>
                  <a:pt x="95737" y="1708150"/>
                </a:lnTo>
                <a:lnTo>
                  <a:pt x="115892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59" y="1544637"/>
                </a:lnTo>
                <a:lnTo>
                  <a:pt x="178037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7" y="1235075"/>
                </a:lnTo>
                <a:lnTo>
                  <a:pt x="167959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2" y="1055687"/>
                </a:lnTo>
                <a:lnTo>
                  <a:pt x="95737" y="1017587"/>
                </a:lnTo>
                <a:lnTo>
                  <a:pt x="75582" y="981075"/>
                </a:lnTo>
                <a:lnTo>
                  <a:pt x="55427" y="942975"/>
                </a:lnTo>
                <a:lnTo>
                  <a:pt x="38631" y="901700"/>
                </a:lnTo>
                <a:lnTo>
                  <a:pt x="23514" y="854075"/>
                </a:lnTo>
                <a:lnTo>
                  <a:pt x="11757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7" y="546100"/>
                </a:lnTo>
                <a:lnTo>
                  <a:pt x="23514" y="496887"/>
                </a:lnTo>
                <a:lnTo>
                  <a:pt x="38631" y="450850"/>
                </a:lnTo>
                <a:lnTo>
                  <a:pt x="55427" y="409575"/>
                </a:lnTo>
                <a:lnTo>
                  <a:pt x="73902" y="369887"/>
                </a:lnTo>
                <a:lnTo>
                  <a:pt x="92378" y="334962"/>
                </a:lnTo>
                <a:lnTo>
                  <a:pt x="112533" y="296862"/>
                </a:lnTo>
                <a:lnTo>
                  <a:pt x="132688" y="260350"/>
                </a:lnTo>
                <a:lnTo>
                  <a:pt x="149484" y="217487"/>
                </a:lnTo>
                <a:lnTo>
                  <a:pt x="166280" y="174625"/>
                </a:lnTo>
                <a:lnTo>
                  <a:pt x="176358" y="122237"/>
                </a:lnTo>
                <a:lnTo>
                  <a:pt x="184755" y="66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2" name="Freeform: Shape 561">
            <a:extLst>
              <a:ext uri="{FF2B5EF4-FFF2-40B4-BE49-F238E27FC236}">
                <a16:creationId xmlns:a16="http://schemas.microsoft.com/office/drawing/2014/main" id="{EDDC619B-7F37-4A93-ADCA-7EAE09EE9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4773" y="2633872"/>
            <a:ext cx="3862313" cy="2509628"/>
          </a:xfrm>
          <a:custGeom>
            <a:avLst/>
            <a:gdLst>
              <a:gd name="connsiteX0" fmla="*/ 5387 w 5149751"/>
              <a:gd name="connsiteY0" fmla="*/ 0 h 3346171"/>
              <a:gd name="connsiteX1" fmla="*/ 5149751 w 5149751"/>
              <a:gd name="connsiteY1" fmla="*/ 0 h 3346171"/>
              <a:gd name="connsiteX2" fmla="*/ 5149751 w 5149751"/>
              <a:gd name="connsiteY2" fmla="*/ 3346171 h 3346171"/>
              <a:gd name="connsiteX3" fmla="*/ 189795 w 5149751"/>
              <a:gd name="connsiteY3" fmla="*/ 3346171 h 3346171"/>
              <a:gd name="connsiteX4" fmla="*/ 184755 w 5149751"/>
              <a:gd name="connsiteY4" fmla="*/ 3279496 h 3346171"/>
              <a:gd name="connsiteX5" fmla="*/ 176358 w 5149751"/>
              <a:gd name="connsiteY5" fmla="*/ 3223933 h 3346171"/>
              <a:gd name="connsiteX6" fmla="*/ 166280 w 5149751"/>
              <a:gd name="connsiteY6" fmla="*/ 3171546 h 3346171"/>
              <a:gd name="connsiteX7" fmla="*/ 149484 w 5149751"/>
              <a:gd name="connsiteY7" fmla="*/ 3128683 h 3346171"/>
              <a:gd name="connsiteX8" fmla="*/ 132688 w 5149751"/>
              <a:gd name="connsiteY8" fmla="*/ 3085821 h 3346171"/>
              <a:gd name="connsiteX9" fmla="*/ 112533 w 5149751"/>
              <a:gd name="connsiteY9" fmla="*/ 3049308 h 3346171"/>
              <a:gd name="connsiteX10" fmla="*/ 92378 w 5149751"/>
              <a:gd name="connsiteY10" fmla="*/ 3011208 h 3346171"/>
              <a:gd name="connsiteX11" fmla="*/ 73902 w 5149751"/>
              <a:gd name="connsiteY11" fmla="*/ 2976283 h 3346171"/>
              <a:gd name="connsiteX12" fmla="*/ 55427 w 5149751"/>
              <a:gd name="connsiteY12" fmla="*/ 2936596 h 3346171"/>
              <a:gd name="connsiteX13" fmla="*/ 38631 w 5149751"/>
              <a:gd name="connsiteY13" fmla="*/ 2895321 h 3346171"/>
              <a:gd name="connsiteX14" fmla="*/ 23514 w 5149751"/>
              <a:gd name="connsiteY14" fmla="*/ 2849283 h 3346171"/>
              <a:gd name="connsiteX15" fmla="*/ 11757 w 5149751"/>
              <a:gd name="connsiteY15" fmla="*/ 2800071 h 3346171"/>
              <a:gd name="connsiteX16" fmla="*/ 3359 w 5149751"/>
              <a:gd name="connsiteY16" fmla="*/ 2739746 h 3346171"/>
              <a:gd name="connsiteX17" fmla="*/ 0 w 5149751"/>
              <a:gd name="connsiteY17" fmla="*/ 2671483 h 3346171"/>
              <a:gd name="connsiteX18" fmla="*/ 3359 w 5149751"/>
              <a:gd name="connsiteY18" fmla="*/ 2601633 h 3346171"/>
              <a:gd name="connsiteX19" fmla="*/ 11757 w 5149751"/>
              <a:gd name="connsiteY19" fmla="*/ 2544483 h 3346171"/>
              <a:gd name="connsiteX20" fmla="*/ 23514 w 5149751"/>
              <a:gd name="connsiteY20" fmla="*/ 2492096 h 3346171"/>
              <a:gd name="connsiteX21" fmla="*/ 38631 w 5149751"/>
              <a:gd name="connsiteY21" fmla="*/ 2444471 h 3346171"/>
              <a:gd name="connsiteX22" fmla="*/ 55427 w 5149751"/>
              <a:gd name="connsiteY22" fmla="*/ 2403196 h 3346171"/>
              <a:gd name="connsiteX23" fmla="*/ 75582 w 5149751"/>
              <a:gd name="connsiteY23" fmla="*/ 2365096 h 3346171"/>
              <a:gd name="connsiteX24" fmla="*/ 95737 w 5149751"/>
              <a:gd name="connsiteY24" fmla="*/ 2328583 h 3346171"/>
              <a:gd name="connsiteX25" fmla="*/ 115892 w 5149751"/>
              <a:gd name="connsiteY25" fmla="*/ 2290483 h 3346171"/>
              <a:gd name="connsiteX26" fmla="*/ 134368 w 5149751"/>
              <a:gd name="connsiteY26" fmla="*/ 2250796 h 3346171"/>
              <a:gd name="connsiteX27" fmla="*/ 152844 w 5149751"/>
              <a:gd name="connsiteY27" fmla="*/ 2209521 h 3346171"/>
              <a:gd name="connsiteX28" fmla="*/ 167959 w 5149751"/>
              <a:gd name="connsiteY28" fmla="*/ 2163483 h 3346171"/>
              <a:gd name="connsiteX29" fmla="*/ 178037 w 5149751"/>
              <a:gd name="connsiteY29" fmla="*/ 2111096 h 3346171"/>
              <a:gd name="connsiteX30" fmla="*/ 188115 w 5149751"/>
              <a:gd name="connsiteY30" fmla="*/ 2050771 h 3346171"/>
              <a:gd name="connsiteX31" fmla="*/ 189795 w 5149751"/>
              <a:gd name="connsiteY31" fmla="*/ 1982508 h 3346171"/>
              <a:gd name="connsiteX32" fmla="*/ 188115 w 5149751"/>
              <a:gd name="connsiteY32" fmla="*/ 1914246 h 3346171"/>
              <a:gd name="connsiteX33" fmla="*/ 178037 w 5149751"/>
              <a:gd name="connsiteY33" fmla="*/ 1853921 h 3346171"/>
              <a:gd name="connsiteX34" fmla="*/ 167959 w 5149751"/>
              <a:gd name="connsiteY34" fmla="*/ 1801533 h 3346171"/>
              <a:gd name="connsiteX35" fmla="*/ 152844 w 5149751"/>
              <a:gd name="connsiteY35" fmla="*/ 1757083 h 3346171"/>
              <a:gd name="connsiteX36" fmla="*/ 134368 w 5149751"/>
              <a:gd name="connsiteY36" fmla="*/ 1714221 h 3346171"/>
              <a:gd name="connsiteX37" fmla="*/ 115892 w 5149751"/>
              <a:gd name="connsiteY37" fmla="*/ 1674533 h 3346171"/>
              <a:gd name="connsiteX38" fmla="*/ 95737 w 5149751"/>
              <a:gd name="connsiteY38" fmla="*/ 1638021 h 3346171"/>
              <a:gd name="connsiteX39" fmla="*/ 75582 w 5149751"/>
              <a:gd name="connsiteY39" fmla="*/ 1603096 h 3346171"/>
              <a:gd name="connsiteX40" fmla="*/ 55427 w 5149751"/>
              <a:gd name="connsiteY40" fmla="*/ 1563408 h 3346171"/>
              <a:gd name="connsiteX41" fmla="*/ 38631 w 5149751"/>
              <a:gd name="connsiteY41" fmla="*/ 1522133 h 3346171"/>
              <a:gd name="connsiteX42" fmla="*/ 23514 w 5149751"/>
              <a:gd name="connsiteY42" fmla="*/ 1476096 h 3346171"/>
              <a:gd name="connsiteX43" fmla="*/ 11757 w 5149751"/>
              <a:gd name="connsiteY43" fmla="*/ 1423708 h 3346171"/>
              <a:gd name="connsiteX44" fmla="*/ 3359 w 5149751"/>
              <a:gd name="connsiteY44" fmla="*/ 1363383 h 3346171"/>
              <a:gd name="connsiteX45" fmla="*/ 0 w 5149751"/>
              <a:gd name="connsiteY45" fmla="*/ 1295121 h 3346171"/>
              <a:gd name="connsiteX46" fmla="*/ 3359 w 5149751"/>
              <a:gd name="connsiteY46" fmla="*/ 1226858 h 3346171"/>
              <a:gd name="connsiteX47" fmla="*/ 11757 w 5149751"/>
              <a:gd name="connsiteY47" fmla="*/ 1166533 h 3346171"/>
              <a:gd name="connsiteX48" fmla="*/ 23514 w 5149751"/>
              <a:gd name="connsiteY48" fmla="*/ 1114146 h 3346171"/>
              <a:gd name="connsiteX49" fmla="*/ 38631 w 5149751"/>
              <a:gd name="connsiteY49" fmla="*/ 1068108 h 3346171"/>
              <a:gd name="connsiteX50" fmla="*/ 55427 w 5149751"/>
              <a:gd name="connsiteY50" fmla="*/ 1025246 h 3346171"/>
              <a:gd name="connsiteX51" fmla="*/ 75582 w 5149751"/>
              <a:gd name="connsiteY51" fmla="*/ 987146 h 3346171"/>
              <a:gd name="connsiteX52" fmla="*/ 115892 w 5149751"/>
              <a:gd name="connsiteY52" fmla="*/ 912533 h 3346171"/>
              <a:gd name="connsiteX53" fmla="*/ 134368 w 5149751"/>
              <a:gd name="connsiteY53" fmla="*/ 874433 h 3346171"/>
              <a:gd name="connsiteX54" fmla="*/ 152844 w 5149751"/>
              <a:gd name="connsiteY54" fmla="*/ 831571 h 3346171"/>
              <a:gd name="connsiteX55" fmla="*/ 167959 w 5149751"/>
              <a:gd name="connsiteY55" fmla="*/ 785533 h 3346171"/>
              <a:gd name="connsiteX56" fmla="*/ 178037 w 5149751"/>
              <a:gd name="connsiteY56" fmla="*/ 733146 h 3346171"/>
              <a:gd name="connsiteX57" fmla="*/ 188115 w 5149751"/>
              <a:gd name="connsiteY57" fmla="*/ 674408 h 3346171"/>
              <a:gd name="connsiteX58" fmla="*/ 189795 w 5149751"/>
              <a:gd name="connsiteY58" fmla="*/ 604558 h 3346171"/>
              <a:gd name="connsiteX59" fmla="*/ 188115 w 5149751"/>
              <a:gd name="connsiteY59" fmla="*/ 536296 h 3346171"/>
              <a:gd name="connsiteX60" fmla="*/ 178037 w 5149751"/>
              <a:gd name="connsiteY60" fmla="*/ 475971 h 3346171"/>
              <a:gd name="connsiteX61" fmla="*/ 167959 w 5149751"/>
              <a:gd name="connsiteY61" fmla="*/ 423583 h 3346171"/>
              <a:gd name="connsiteX62" fmla="*/ 152844 w 5149751"/>
              <a:gd name="connsiteY62" fmla="*/ 379133 h 3346171"/>
              <a:gd name="connsiteX63" fmla="*/ 134368 w 5149751"/>
              <a:gd name="connsiteY63" fmla="*/ 336271 h 3346171"/>
              <a:gd name="connsiteX64" fmla="*/ 115892 w 5149751"/>
              <a:gd name="connsiteY64" fmla="*/ 299758 h 3346171"/>
              <a:gd name="connsiteX65" fmla="*/ 75582 w 5149751"/>
              <a:gd name="connsiteY65" fmla="*/ 225146 h 3346171"/>
              <a:gd name="connsiteX66" fmla="*/ 55427 w 5149751"/>
              <a:gd name="connsiteY66" fmla="*/ 185458 h 3346171"/>
              <a:gd name="connsiteX67" fmla="*/ 38631 w 5149751"/>
              <a:gd name="connsiteY67" fmla="*/ 144183 h 3346171"/>
              <a:gd name="connsiteX68" fmla="*/ 23514 w 5149751"/>
              <a:gd name="connsiteY68" fmla="*/ 98146 h 3346171"/>
              <a:gd name="connsiteX69" fmla="*/ 11757 w 5149751"/>
              <a:gd name="connsiteY69" fmla="*/ 45758 h 3346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5149751" h="3346171">
                <a:moveTo>
                  <a:pt x="5387" y="0"/>
                </a:moveTo>
                <a:lnTo>
                  <a:pt x="5149751" y="0"/>
                </a:lnTo>
                <a:lnTo>
                  <a:pt x="5149751" y="3346171"/>
                </a:lnTo>
                <a:lnTo>
                  <a:pt x="189795" y="3346171"/>
                </a:lnTo>
                <a:lnTo>
                  <a:pt x="184755" y="3279496"/>
                </a:lnTo>
                <a:lnTo>
                  <a:pt x="176358" y="3223933"/>
                </a:lnTo>
                <a:lnTo>
                  <a:pt x="166280" y="3171546"/>
                </a:lnTo>
                <a:lnTo>
                  <a:pt x="149484" y="3128683"/>
                </a:lnTo>
                <a:lnTo>
                  <a:pt x="132688" y="3085821"/>
                </a:lnTo>
                <a:lnTo>
                  <a:pt x="112533" y="3049308"/>
                </a:lnTo>
                <a:lnTo>
                  <a:pt x="92378" y="3011208"/>
                </a:lnTo>
                <a:lnTo>
                  <a:pt x="73902" y="2976283"/>
                </a:lnTo>
                <a:lnTo>
                  <a:pt x="55427" y="2936596"/>
                </a:lnTo>
                <a:lnTo>
                  <a:pt x="38631" y="2895321"/>
                </a:lnTo>
                <a:lnTo>
                  <a:pt x="23514" y="2849283"/>
                </a:lnTo>
                <a:lnTo>
                  <a:pt x="11757" y="2800071"/>
                </a:lnTo>
                <a:lnTo>
                  <a:pt x="3359" y="2739746"/>
                </a:lnTo>
                <a:lnTo>
                  <a:pt x="0" y="2671483"/>
                </a:lnTo>
                <a:lnTo>
                  <a:pt x="3359" y="2601633"/>
                </a:lnTo>
                <a:lnTo>
                  <a:pt x="11757" y="2544483"/>
                </a:lnTo>
                <a:lnTo>
                  <a:pt x="23514" y="2492096"/>
                </a:lnTo>
                <a:lnTo>
                  <a:pt x="38631" y="2444471"/>
                </a:lnTo>
                <a:lnTo>
                  <a:pt x="55427" y="2403196"/>
                </a:lnTo>
                <a:lnTo>
                  <a:pt x="75582" y="2365096"/>
                </a:lnTo>
                <a:lnTo>
                  <a:pt x="95737" y="2328583"/>
                </a:lnTo>
                <a:lnTo>
                  <a:pt x="115892" y="2290483"/>
                </a:lnTo>
                <a:lnTo>
                  <a:pt x="134368" y="2250796"/>
                </a:lnTo>
                <a:lnTo>
                  <a:pt x="152844" y="2209521"/>
                </a:lnTo>
                <a:lnTo>
                  <a:pt x="167959" y="2163483"/>
                </a:lnTo>
                <a:lnTo>
                  <a:pt x="178037" y="2111096"/>
                </a:lnTo>
                <a:lnTo>
                  <a:pt x="188115" y="2050771"/>
                </a:lnTo>
                <a:lnTo>
                  <a:pt x="189795" y="1982508"/>
                </a:lnTo>
                <a:lnTo>
                  <a:pt x="188115" y="1914246"/>
                </a:lnTo>
                <a:lnTo>
                  <a:pt x="178037" y="1853921"/>
                </a:lnTo>
                <a:lnTo>
                  <a:pt x="167959" y="1801533"/>
                </a:lnTo>
                <a:lnTo>
                  <a:pt x="152844" y="1757083"/>
                </a:lnTo>
                <a:lnTo>
                  <a:pt x="134368" y="1714221"/>
                </a:lnTo>
                <a:lnTo>
                  <a:pt x="115892" y="1674533"/>
                </a:lnTo>
                <a:lnTo>
                  <a:pt x="95737" y="1638021"/>
                </a:lnTo>
                <a:lnTo>
                  <a:pt x="75582" y="1603096"/>
                </a:lnTo>
                <a:lnTo>
                  <a:pt x="55427" y="1563408"/>
                </a:lnTo>
                <a:lnTo>
                  <a:pt x="38631" y="1522133"/>
                </a:lnTo>
                <a:lnTo>
                  <a:pt x="23514" y="1476096"/>
                </a:lnTo>
                <a:lnTo>
                  <a:pt x="11757" y="1423708"/>
                </a:lnTo>
                <a:lnTo>
                  <a:pt x="3359" y="1363383"/>
                </a:lnTo>
                <a:lnTo>
                  <a:pt x="0" y="1295121"/>
                </a:lnTo>
                <a:lnTo>
                  <a:pt x="3359" y="1226858"/>
                </a:lnTo>
                <a:lnTo>
                  <a:pt x="11757" y="1166533"/>
                </a:lnTo>
                <a:lnTo>
                  <a:pt x="23514" y="1114146"/>
                </a:lnTo>
                <a:lnTo>
                  <a:pt x="38631" y="1068108"/>
                </a:lnTo>
                <a:lnTo>
                  <a:pt x="55427" y="1025246"/>
                </a:lnTo>
                <a:lnTo>
                  <a:pt x="75582" y="987146"/>
                </a:lnTo>
                <a:lnTo>
                  <a:pt x="115892" y="912533"/>
                </a:lnTo>
                <a:lnTo>
                  <a:pt x="134368" y="874433"/>
                </a:lnTo>
                <a:lnTo>
                  <a:pt x="152844" y="831571"/>
                </a:lnTo>
                <a:lnTo>
                  <a:pt x="167959" y="785533"/>
                </a:lnTo>
                <a:lnTo>
                  <a:pt x="178037" y="733146"/>
                </a:lnTo>
                <a:lnTo>
                  <a:pt x="188115" y="674408"/>
                </a:lnTo>
                <a:lnTo>
                  <a:pt x="189795" y="604558"/>
                </a:lnTo>
                <a:lnTo>
                  <a:pt x="188115" y="536296"/>
                </a:lnTo>
                <a:lnTo>
                  <a:pt x="178037" y="475971"/>
                </a:lnTo>
                <a:lnTo>
                  <a:pt x="167959" y="423583"/>
                </a:lnTo>
                <a:lnTo>
                  <a:pt x="152844" y="379133"/>
                </a:lnTo>
                <a:lnTo>
                  <a:pt x="134368" y="336271"/>
                </a:lnTo>
                <a:lnTo>
                  <a:pt x="115892" y="299758"/>
                </a:lnTo>
                <a:lnTo>
                  <a:pt x="75582" y="225146"/>
                </a:lnTo>
                <a:lnTo>
                  <a:pt x="55427" y="185458"/>
                </a:lnTo>
                <a:lnTo>
                  <a:pt x="38631" y="144183"/>
                </a:lnTo>
                <a:lnTo>
                  <a:pt x="23514" y="98146"/>
                </a:lnTo>
                <a:lnTo>
                  <a:pt x="11757" y="4575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15" name="Google Shape;415;p34" descr="Gráfico, Gráfico de barras&#10;&#10;El contenido generado por IA puede ser incorrecto."/>
          <p:cNvPicPr preferRelativeResize="0"/>
          <p:nvPr/>
        </p:nvPicPr>
        <p:blipFill>
          <a:blip r:embed="rId3"/>
          <a:srcRect r="3045" b="2"/>
          <a:stretch/>
        </p:blipFill>
        <p:spPr>
          <a:xfrm>
            <a:off x="5371756" y="171279"/>
            <a:ext cx="3495904" cy="2209206"/>
          </a:xfrm>
          <a:prstGeom prst="rect">
            <a:avLst/>
          </a:prstGeom>
          <a:noFill/>
        </p:spPr>
      </p:pic>
      <p:pic>
        <p:nvPicPr>
          <p:cNvPr id="416" name="Google Shape;416;p34" descr="Gráfico, Gráfico de barras&#10;&#10;El contenido generado por IA puede ser incorrecto."/>
          <p:cNvPicPr preferRelativeResize="0"/>
          <p:nvPr/>
        </p:nvPicPr>
        <p:blipFill>
          <a:blip r:embed="rId4"/>
          <a:srcRect r="2752"/>
          <a:stretch/>
        </p:blipFill>
        <p:spPr>
          <a:xfrm>
            <a:off x="5371756" y="2633871"/>
            <a:ext cx="3688345" cy="225724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Freeform 6">
            <a:extLst>
              <a:ext uri="{FF2B5EF4-FFF2-40B4-BE49-F238E27FC236}">
                <a16:creationId xmlns:a16="http://schemas.microsoft.com/office/drawing/2014/main" id="{CA71505E-6D83-4D7B-B88A-7D7C2DB42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664368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438" name="Rectangle 437">
            <a:extLst>
              <a:ext uri="{FF2B5EF4-FFF2-40B4-BE49-F238E27FC236}">
                <a16:creationId xmlns:a16="http://schemas.microsoft.com/office/drawing/2014/main" id="{82174A2F-5CC0-47EE-BFEA-6199C2BD7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1402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440" name="Freeform 10">
            <a:extLst>
              <a:ext uri="{FF2B5EF4-FFF2-40B4-BE49-F238E27FC236}">
                <a16:creationId xmlns:a16="http://schemas.microsoft.com/office/drawing/2014/main" id="{B2993EF1-19E1-473A-8A3F-1D7B24951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5676900" cy="51435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442" name="Rectangle 441">
            <a:extLst>
              <a:ext uri="{FF2B5EF4-FFF2-40B4-BE49-F238E27FC236}">
                <a16:creationId xmlns:a16="http://schemas.microsoft.com/office/drawing/2014/main" id="{F50C5101-CD9E-4E96-A827-ACA768C31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431" name="Google Shape;431;p36"/>
          <p:cNvSpPr txBox="1"/>
          <p:nvPr/>
        </p:nvSpPr>
        <p:spPr>
          <a:xfrm>
            <a:off x="585063" y="1204167"/>
            <a:ext cx="4145275" cy="2695194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-228600" algn="just" defTabSz="914400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None/>
            </a:pPr>
            <a:r>
              <a:rPr lang="en-US" sz="1500" dirty="0">
                <a:sym typeface="Nunito"/>
              </a:rPr>
              <a:t>La </a:t>
            </a:r>
            <a:r>
              <a:rPr lang="en-US" sz="1500" dirty="0" err="1">
                <a:sym typeface="Nunito"/>
              </a:rPr>
              <a:t>producción</a:t>
            </a:r>
            <a:r>
              <a:rPr lang="en-US" sz="1500" dirty="0">
                <a:sym typeface="Nunito"/>
              </a:rPr>
              <a:t> de crudo </a:t>
            </a:r>
            <a:r>
              <a:rPr lang="en-US" sz="1500" dirty="0" err="1">
                <a:sym typeface="Nunito"/>
              </a:rPr>
              <a:t>en</a:t>
            </a:r>
            <a:r>
              <a:rPr lang="en-US" sz="1500" dirty="0">
                <a:sym typeface="Nunito"/>
              </a:rPr>
              <a:t> </a:t>
            </a:r>
            <a:r>
              <a:rPr lang="en-US" sz="1500" dirty="0" err="1">
                <a:sym typeface="Nunito"/>
              </a:rPr>
              <a:t>Norteamérica</a:t>
            </a:r>
            <a:r>
              <a:rPr lang="en-US" sz="1500" dirty="0">
                <a:sym typeface="Nunito"/>
              </a:rPr>
              <a:t>, </a:t>
            </a:r>
            <a:r>
              <a:rPr lang="en-US" sz="1500" dirty="0" err="1">
                <a:sym typeface="Nunito"/>
              </a:rPr>
              <a:t>liderada</a:t>
            </a:r>
            <a:r>
              <a:rPr lang="en-US" sz="1500" dirty="0">
                <a:sym typeface="Nunito"/>
              </a:rPr>
              <a:t> </a:t>
            </a:r>
            <a:r>
              <a:rPr lang="en-US" sz="1500" dirty="0" err="1">
                <a:sym typeface="Nunito"/>
              </a:rPr>
              <a:t>por</a:t>
            </a:r>
            <a:r>
              <a:rPr lang="en-US" sz="1500" dirty="0">
                <a:sym typeface="Nunito"/>
              </a:rPr>
              <a:t> </a:t>
            </a:r>
            <a:r>
              <a:rPr lang="en-US" sz="1500" dirty="0" err="1">
                <a:sym typeface="Nunito"/>
              </a:rPr>
              <a:t>Estados</a:t>
            </a:r>
            <a:r>
              <a:rPr lang="en-US" sz="1500" dirty="0">
                <a:sym typeface="Nunito"/>
              </a:rPr>
              <a:t> Unidos y </a:t>
            </a:r>
            <a:r>
              <a:rPr lang="en-US" sz="1500" dirty="0" err="1">
                <a:sym typeface="Nunito"/>
              </a:rPr>
              <a:t>Canadá</a:t>
            </a:r>
            <a:r>
              <a:rPr lang="en-US" sz="1500" dirty="0">
                <a:sym typeface="Nunito"/>
              </a:rPr>
              <a:t>, es </a:t>
            </a:r>
            <a:r>
              <a:rPr lang="en-US" sz="1500" dirty="0" err="1">
                <a:sym typeface="Nunito"/>
              </a:rPr>
              <a:t>significativamente</a:t>
            </a:r>
            <a:r>
              <a:rPr lang="en-US" sz="1500" dirty="0">
                <a:sym typeface="Nunito"/>
              </a:rPr>
              <a:t> mayor que </a:t>
            </a:r>
            <a:r>
              <a:rPr lang="en-US" sz="1500" dirty="0" err="1">
                <a:sym typeface="Nunito"/>
              </a:rPr>
              <a:t>en</a:t>
            </a:r>
            <a:r>
              <a:rPr lang="en-US" sz="1500" dirty="0">
                <a:sym typeface="Nunito"/>
              </a:rPr>
              <a:t> </a:t>
            </a:r>
            <a:r>
              <a:rPr lang="en-US" sz="1500" dirty="0" err="1">
                <a:sym typeface="Nunito"/>
              </a:rPr>
              <a:t>Latinoamérica</a:t>
            </a:r>
            <a:r>
              <a:rPr lang="en-US" sz="1500" dirty="0">
                <a:sym typeface="Nunito"/>
              </a:rPr>
              <a:t>, con </a:t>
            </a:r>
            <a:r>
              <a:rPr lang="en-US" sz="1500" dirty="0" err="1">
                <a:sym typeface="Nunito"/>
              </a:rPr>
              <a:t>Estados</a:t>
            </a:r>
            <a:r>
              <a:rPr lang="en-US" sz="1500" dirty="0">
                <a:sym typeface="Nunito"/>
              </a:rPr>
              <a:t> Unidos </a:t>
            </a:r>
            <a:r>
              <a:rPr lang="en-US" sz="1500" dirty="0" err="1">
                <a:sym typeface="Nunito"/>
              </a:rPr>
              <a:t>siendo</a:t>
            </a:r>
            <a:r>
              <a:rPr lang="en-US" sz="1500" dirty="0">
                <a:sym typeface="Nunito"/>
              </a:rPr>
              <a:t> uno de </a:t>
            </a:r>
            <a:r>
              <a:rPr lang="en-US" sz="1500" dirty="0" err="1">
                <a:sym typeface="Nunito"/>
              </a:rPr>
              <a:t>los</a:t>
            </a:r>
            <a:r>
              <a:rPr lang="en-US" sz="1500" dirty="0">
                <a:sym typeface="Nunito"/>
              </a:rPr>
              <a:t> </a:t>
            </a:r>
            <a:r>
              <a:rPr lang="en-US" sz="1500" dirty="0" err="1">
                <a:sym typeface="Nunito"/>
              </a:rPr>
              <a:t>principales</a:t>
            </a:r>
            <a:r>
              <a:rPr lang="en-US" sz="1500" dirty="0">
                <a:sym typeface="Nunito"/>
              </a:rPr>
              <a:t> </a:t>
            </a:r>
            <a:r>
              <a:rPr lang="en-US" sz="1500" dirty="0" err="1">
                <a:sym typeface="Nunito"/>
              </a:rPr>
              <a:t>productores</a:t>
            </a:r>
            <a:r>
              <a:rPr lang="en-US" sz="1500" dirty="0">
                <a:sym typeface="Nunito"/>
              </a:rPr>
              <a:t> </a:t>
            </a:r>
            <a:r>
              <a:rPr lang="en-US" sz="1500" dirty="0" err="1">
                <a:sym typeface="Nunito"/>
              </a:rPr>
              <a:t>mundiales</a:t>
            </a:r>
            <a:r>
              <a:rPr lang="en-US" sz="1500" dirty="0">
                <a:sym typeface="Nunito"/>
              </a:rPr>
              <a:t> gracias al auge del fracking. </a:t>
            </a:r>
          </a:p>
          <a:p>
            <a:pPr marL="0" lvl="0" indent="-228600" algn="just" defTabSz="914400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None/>
            </a:pPr>
            <a:endParaRPr lang="en-US" sz="1500" dirty="0">
              <a:sym typeface="Nunito"/>
            </a:endParaRPr>
          </a:p>
          <a:p>
            <a:pPr marL="0" lvl="0" indent="-228600" algn="just" defTabSz="914400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None/>
            </a:pPr>
            <a:r>
              <a:rPr lang="en-US" sz="1500" dirty="0">
                <a:sym typeface="Nunito"/>
              </a:rPr>
              <a:t>En </a:t>
            </a:r>
            <a:r>
              <a:rPr lang="en-US" sz="1500" dirty="0" err="1">
                <a:sym typeface="Nunito"/>
              </a:rPr>
              <a:t>contraste</a:t>
            </a:r>
            <a:r>
              <a:rPr lang="en-US" sz="1500" dirty="0">
                <a:sym typeface="Nunito"/>
              </a:rPr>
              <a:t>, </a:t>
            </a:r>
            <a:r>
              <a:rPr lang="en-US" sz="1500" dirty="0" err="1">
                <a:sym typeface="Nunito"/>
              </a:rPr>
              <a:t>Latinoamérica</a:t>
            </a:r>
            <a:r>
              <a:rPr lang="en-US" sz="1500" dirty="0">
                <a:sym typeface="Nunito"/>
              </a:rPr>
              <a:t> </a:t>
            </a:r>
            <a:r>
              <a:rPr lang="en-US" sz="1500" dirty="0" err="1">
                <a:sym typeface="Nunito"/>
              </a:rPr>
              <a:t>tiene</a:t>
            </a:r>
            <a:r>
              <a:rPr lang="en-US" sz="1500" dirty="0">
                <a:sym typeface="Nunito"/>
              </a:rPr>
              <a:t> </a:t>
            </a:r>
            <a:r>
              <a:rPr lang="en-US" sz="1500" dirty="0" err="1">
                <a:sym typeface="Nunito"/>
              </a:rPr>
              <a:t>una</a:t>
            </a:r>
            <a:r>
              <a:rPr lang="en-US" sz="1500" dirty="0">
                <a:sym typeface="Nunito"/>
              </a:rPr>
              <a:t> </a:t>
            </a:r>
            <a:r>
              <a:rPr lang="en-US" sz="1500" dirty="0" err="1">
                <a:sym typeface="Nunito"/>
              </a:rPr>
              <a:t>producción</a:t>
            </a:r>
            <a:r>
              <a:rPr lang="en-US" sz="1500" dirty="0">
                <a:sym typeface="Nunito"/>
              </a:rPr>
              <a:t> </a:t>
            </a:r>
            <a:r>
              <a:rPr lang="en-US" sz="1500" dirty="0" err="1">
                <a:sym typeface="Nunito"/>
              </a:rPr>
              <a:t>menor</a:t>
            </a:r>
            <a:r>
              <a:rPr lang="en-US" sz="1500" dirty="0">
                <a:sym typeface="Nunito"/>
              </a:rPr>
              <a:t>, </a:t>
            </a:r>
            <a:r>
              <a:rPr lang="en-US" sz="1500" dirty="0" err="1">
                <a:sym typeface="Nunito"/>
              </a:rPr>
              <a:t>destacando</a:t>
            </a:r>
            <a:r>
              <a:rPr lang="en-US" sz="1500" dirty="0">
                <a:sym typeface="Nunito"/>
              </a:rPr>
              <a:t> </a:t>
            </a:r>
            <a:r>
              <a:rPr lang="en-US" sz="1500" dirty="0" err="1">
                <a:sym typeface="Nunito"/>
              </a:rPr>
              <a:t>países</a:t>
            </a:r>
            <a:r>
              <a:rPr lang="en-US" sz="1500" dirty="0">
                <a:sym typeface="Nunito"/>
              </a:rPr>
              <a:t> </a:t>
            </a:r>
            <a:r>
              <a:rPr lang="en-US" sz="1500" dirty="0" err="1">
                <a:sym typeface="Nunito"/>
              </a:rPr>
              <a:t>como</a:t>
            </a:r>
            <a:r>
              <a:rPr lang="en-US" sz="1500" dirty="0">
                <a:sym typeface="Nunito"/>
              </a:rPr>
              <a:t> Venezuela y </a:t>
            </a:r>
            <a:r>
              <a:rPr lang="en-US" sz="1500" dirty="0" err="1">
                <a:sym typeface="Nunito"/>
              </a:rPr>
              <a:t>Brasil</a:t>
            </a:r>
            <a:r>
              <a:rPr lang="en-US" sz="1500" dirty="0">
                <a:sym typeface="Nunito"/>
              </a:rPr>
              <a:t>, </a:t>
            </a:r>
            <a:r>
              <a:rPr lang="en-US" sz="1500" dirty="0" err="1">
                <a:sym typeface="Nunito"/>
              </a:rPr>
              <a:t>pero</a:t>
            </a:r>
            <a:r>
              <a:rPr lang="en-US" sz="1500" dirty="0">
                <a:sym typeface="Nunito"/>
              </a:rPr>
              <a:t> con </a:t>
            </a:r>
            <a:r>
              <a:rPr lang="en-US" sz="1500" dirty="0" err="1">
                <a:sym typeface="Nunito"/>
              </a:rPr>
              <a:t>menor</a:t>
            </a:r>
            <a:r>
              <a:rPr lang="en-US" sz="1500" dirty="0">
                <a:sym typeface="Nunito"/>
              </a:rPr>
              <a:t> </a:t>
            </a:r>
            <a:r>
              <a:rPr lang="en-US" sz="1500" dirty="0" err="1">
                <a:sym typeface="Nunito"/>
              </a:rPr>
              <a:t>volumen</a:t>
            </a:r>
            <a:r>
              <a:rPr lang="en-US" sz="1500" dirty="0">
                <a:sym typeface="Nunito"/>
              </a:rPr>
              <a:t> </a:t>
            </a:r>
            <a:r>
              <a:rPr lang="en-US" sz="1500" dirty="0" err="1">
                <a:sym typeface="Nunito"/>
              </a:rPr>
              <a:t>comparado</a:t>
            </a:r>
            <a:r>
              <a:rPr lang="en-US" sz="1500" dirty="0">
                <a:sym typeface="Nunito"/>
              </a:rPr>
              <a:t> con </a:t>
            </a:r>
            <a:r>
              <a:rPr lang="en-US" sz="1500" dirty="0" err="1">
                <a:sym typeface="Nunito"/>
              </a:rPr>
              <a:t>Norteamérica</a:t>
            </a:r>
            <a:r>
              <a:rPr lang="en-US" sz="1500" dirty="0">
                <a:sym typeface="Nunito"/>
              </a:rPr>
              <a:t>.</a:t>
            </a:r>
          </a:p>
        </p:txBody>
      </p:sp>
      <p:sp>
        <p:nvSpPr>
          <p:cNvPr id="449" name="Freeform 22">
            <a:extLst>
              <a:ext uri="{FF2B5EF4-FFF2-40B4-BE49-F238E27FC236}">
                <a16:creationId xmlns:a16="http://schemas.microsoft.com/office/drawing/2014/main" id="{588FC0EF-FB5A-4AF3-A7C1-57F4582BF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 flipH="1">
            <a:off x="5182108" y="0"/>
            <a:ext cx="3961889" cy="51435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450" name="Freeform: Shape 445">
            <a:extLst>
              <a:ext uri="{FF2B5EF4-FFF2-40B4-BE49-F238E27FC236}">
                <a16:creationId xmlns:a16="http://schemas.microsoft.com/office/drawing/2014/main" id="{FDB19D2F-9F08-47D1-A104-0BE7E3011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4773" y="1"/>
            <a:ext cx="3862314" cy="2551763"/>
          </a:xfrm>
          <a:custGeom>
            <a:avLst/>
            <a:gdLst>
              <a:gd name="connsiteX0" fmla="*/ 189795 w 5149751"/>
              <a:gd name="connsiteY0" fmla="*/ 0 h 3402351"/>
              <a:gd name="connsiteX1" fmla="*/ 5149751 w 5149751"/>
              <a:gd name="connsiteY1" fmla="*/ 0 h 3402351"/>
              <a:gd name="connsiteX2" fmla="*/ 5149751 w 5149751"/>
              <a:gd name="connsiteY2" fmla="*/ 3402351 h 3402351"/>
              <a:gd name="connsiteX3" fmla="*/ 1262 w 5149751"/>
              <a:gd name="connsiteY3" fmla="*/ 3402351 h 3402351"/>
              <a:gd name="connsiteX4" fmla="*/ 3359 w 5149751"/>
              <a:gd name="connsiteY4" fmla="*/ 3360737 h 3402351"/>
              <a:gd name="connsiteX5" fmla="*/ 11757 w 5149751"/>
              <a:gd name="connsiteY5" fmla="*/ 3300412 h 3402351"/>
              <a:gd name="connsiteX6" fmla="*/ 23514 w 5149751"/>
              <a:gd name="connsiteY6" fmla="*/ 3248025 h 3402351"/>
              <a:gd name="connsiteX7" fmla="*/ 38631 w 5149751"/>
              <a:gd name="connsiteY7" fmla="*/ 3201987 h 3402351"/>
              <a:gd name="connsiteX8" fmla="*/ 55427 w 5149751"/>
              <a:gd name="connsiteY8" fmla="*/ 3160712 h 3402351"/>
              <a:gd name="connsiteX9" fmla="*/ 75582 w 5149751"/>
              <a:gd name="connsiteY9" fmla="*/ 3121025 h 3402351"/>
              <a:gd name="connsiteX10" fmla="*/ 95737 w 5149751"/>
              <a:gd name="connsiteY10" fmla="*/ 3084512 h 3402351"/>
              <a:gd name="connsiteX11" fmla="*/ 115892 w 5149751"/>
              <a:gd name="connsiteY11" fmla="*/ 3046412 h 3402351"/>
              <a:gd name="connsiteX12" fmla="*/ 134368 w 5149751"/>
              <a:gd name="connsiteY12" fmla="*/ 3009900 h 3402351"/>
              <a:gd name="connsiteX13" fmla="*/ 152844 w 5149751"/>
              <a:gd name="connsiteY13" fmla="*/ 2967037 h 3402351"/>
              <a:gd name="connsiteX14" fmla="*/ 167959 w 5149751"/>
              <a:gd name="connsiteY14" fmla="*/ 2922587 h 3402351"/>
              <a:gd name="connsiteX15" fmla="*/ 178037 w 5149751"/>
              <a:gd name="connsiteY15" fmla="*/ 2868612 h 3402351"/>
              <a:gd name="connsiteX16" fmla="*/ 188115 w 5149751"/>
              <a:gd name="connsiteY16" fmla="*/ 2809875 h 3402351"/>
              <a:gd name="connsiteX17" fmla="*/ 189795 w 5149751"/>
              <a:gd name="connsiteY17" fmla="*/ 2741612 h 3402351"/>
              <a:gd name="connsiteX18" fmla="*/ 188115 w 5149751"/>
              <a:gd name="connsiteY18" fmla="*/ 2671762 h 3402351"/>
              <a:gd name="connsiteX19" fmla="*/ 178037 w 5149751"/>
              <a:gd name="connsiteY19" fmla="*/ 2613025 h 3402351"/>
              <a:gd name="connsiteX20" fmla="*/ 167959 w 5149751"/>
              <a:gd name="connsiteY20" fmla="*/ 2560637 h 3402351"/>
              <a:gd name="connsiteX21" fmla="*/ 152844 w 5149751"/>
              <a:gd name="connsiteY21" fmla="*/ 2513012 h 3402351"/>
              <a:gd name="connsiteX22" fmla="*/ 134368 w 5149751"/>
              <a:gd name="connsiteY22" fmla="*/ 2471737 h 3402351"/>
              <a:gd name="connsiteX23" fmla="*/ 115892 w 5149751"/>
              <a:gd name="connsiteY23" fmla="*/ 2433637 h 3402351"/>
              <a:gd name="connsiteX24" fmla="*/ 95737 w 5149751"/>
              <a:gd name="connsiteY24" fmla="*/ 2395537 h 3402351"/>
              <a:gd name="connsiteX25" fmla="*/ 75582 w 5149751"/>
              <a:gd name="connsiteY25" fmla="*/ 2359025 h 3402351"/>
              <a:gd name="connsiteX26" fmla="*/ 55427 w 5149751"/>
              <a:gd name="connsiteY26" fmla="*/ 2319337 h 3402351"/>
              <a:gd name="connsiteX27" fmla="*/ 38631 w 5149751"/>
              <a:gd name="connsiteY27" fmla="*/ 2278062 h 3402351"/>
              <a:gd name="connsiteX28" fmla="*/ 23514 w 5149751"/>
              <a:gd name="connsiteY28" fmla="*/ 2232025 h 3402351"/>
              <a:gd name="connsiteX29" fmla="*/ 11757 w 5149751"/>
              <a:gd name="connsiteY29" fmla="*/ 2179637 h 3402351"/>
              <a:gd name="connsiteX30" fmla="*/ 3359 w 5149751"/>
              <a:gd name="connsiteY30" fmla="*/ 2119312 h 3402351"/>
              <a:gd name="connsiteX31" fmla="*/ 0 w 5149751"/>
              <a:gd name="connsiteY31" fmla="*/ 2051050 h 3402351"/>
              <a:gd name="connsiteX32" fmla="*/ 3359 w 5149751"/>
              <a:gd name="connsiteY32" fmla="*/ 1982787 h 3402351"/>
              <a:gd name="connsiteX33" fmla="*/ 11757 w 5149751"/>
              <a:gd name="connsiteY33" fmla="*/ 1922462 h 3402351"/>
              <a:gd name="connsiteX34" fmla="*/ 23514 w 5149751"/>
              <a:gd name="connsiteY34" fmla="*/ 1870075 h 3402351"/>
              <a:gd name="connsiteX35" fmla="*/ 38631 w 5149751"/>
              <a:gd name="connsiteY35" fmla="*/ 1824037 h 3402351"/>
              <a:gd name="connsiteX36" fmla="*/ 55427 w 5149751"/>
              <a:gd name="connsiteY36" fmla="*/ 1782762 h 3402351"/>
              <a:gd name="connsiteX37" fmla="*/ 75582 w 5149751"/>
              <a:gd name="connsiteY37" fmla="*/ 1743075 h 3402351"/>
              <a:gd name="connsiteX38" fmla="*/ 95737 w 5149751"/>
              <a:gd name="connsiteY38" fmla="*/ 1708150 h 3402351"/>
              <a:gd name="connsiteX39" fmla="*/ 115892 w 5149751"/>
              <a:gd name="connsiteY39" fmla="*/ 1671637 h 3402351"/>
              <a:gd name="connsiteX40" fmla="*/ 134368 w 5149751"/>
              <a:gd name="connsiteY40" fmla="*/ 1631950 h 3402351"/>
              <a:gd name="connsiteX41" fmla="*/ 152844 w 5149751"/>
              <a:gd name="connsiteY41" fmla="*/ 1589087 h 3402351"/>
              <a:gd name="connsiteX42" fmla="*/ 167959 w 5149751"/>
              <a:gd name="connsiteY42" fmla="*/ 1544637 h 3402351"/>
              <a:gd name="connsiteX43" fmla="*/ 178037 w 5149751"/>
              <a:gd name="connsiteY43" fmla="*/ 1492250 h 3402351"/>
              <a:gd name="connsiteX44" fmla="*/ 188115 w 5149751"/>
              <a:gd name="connsiteY44" fmla="*/ 1431925 h 3402351"/>
              <a:gd name="connsiteX45" fmla="*/ 189795 w 5149751"/>
              <a:gd name="connsiteY45" fmla="*/ 1363662 h 3402351"/>
              <a:gd name="connsiteX46" fmla="*/ 188115 w 5149751"/>
              <a:gd name="connsiteY46" fmla="*/ 1295400 h 3402351"/>
              <a:gd name="connsiteX47" fmla="*/ 178037 w 5149751"/>
              <a:gd name="connsiteY47" fmla="*/ 1235075 h 3402351"/>
              <a:gd name="connsiteX48" fmla="*/ 167959 w 5149751"/>
              <a:gd name="connsiteY48" fmla="*/ 1182687 h 3402351"/>
              <a:gd name="connsiteX49" fmla="*/ 152844 w 5149751"/>
              <a:gd name="connsiteY49" fmla="*/ 1136650 h 3402351"/>
              <a:gd name="connsiteX50" fmla="*/ 134368 w 5149751"/>
              <a:gd name="connsiteY50" fmla="*/ 1095375 h 3402351"/>
              <a:gd name="connsiteX51" fmla="*/ 115892 w 5149751"/>
              <a:gd name="connsiteY51" fmla="*/ 1055687 h 3402351"/>
              <a:gd name="connsiteX52" fmla="*/ 95737 w 5149751"/>
              <a:gd name="connsiteY52" fmla="*/ 1017587 h 3402351"/>
              <a:gd name="connsiteX53" fmla="*/ 75582 w 5149751"/>
              <a:gd name="connsiteY53" fmla="*/ 981075 h 3402351"/>
              <a:gd name="connsiteX54" fmla="*/ 55427 w 5149751"/>
              <a:gd name="connsiteY54" fmla="*/ 942975 h 3402351"/>
              <a:gd name="connsiteX55" fmla="*/ 38631 w 5149751"/>
              <a:gd name="connsiteY55" fmla="*/ 901700 h 3402351"/>
              <a:gd name="connsiteX56" fmla="*/ 23514 w 5149751"/>
              <a:gd name="connsiteY56" fmla="*/ 854075 h 3402351"/>
              <a:gd name="connsiteX57" fmla="*/ 11757 w 5149751"/>
              <a:gd name="connsiteY57" fmla="*/ 801687 h 3402351"/>
              <a:gd name="connsiteX58" fmla="*/ 3359 w 5149751"/>
              <a:gd name="connsiteY58" fmla="*/ 744537 h 3402351"/>
              <a:gd name="connsiteX59" fmla="*/ 0 w 5149751"/>
              <a:gd name="connsiteY59" fmla="*/ 673100 h 3402351"/>
              <a:gd name="connsiteX60" fmla="*/ 3359 w 5149751"/>
              <a:gd name="connsiteY60" fmla="*/ 606425 h 3402351"/>
              <a:gd name="connsiteX61" fmla="*/ 11757 w 5149751"/>
              <a:gd name="connsiteY61" fmla="*/ 546100 h 3402351"/>
              <a:gd name="connsiteX62" fmla="*/ 23514 w 5149751"/>
              <a:gd name="connsiteY62" fmla="*/ 496887 h 3402351"/>
              <a:gd name="connsiteX63" fmla="*/ 38631 w 5149751"/>
              <a:gd name="connsiteY63" fmla="*/ 450850 h 3402351"/>
              <a:gd name="connsiteX64" fmla="*/ 55427 w 5149751"/>
              <a:gd name="connsiteY64" fmla="*/ 409575 h 3402351"/>
              <a:gd name="connsiteX65" fmla="*/ 73902 w 5149751"/>
              <a:gd name="connsiteY65" fmla="*/ 369887 h 3402351"/>
              <a:gd name="connsiteX66" fmla="*/ 92378 w 5149751"/>
              <a:gd name="connsiteY66" fmla="*/ 334962 h 3402351"/>
              <a:gd name="connsiteX67" fmla="*/ 112533 w 5149751"/>
              <a:gd name="connsiteY67" fmla="*/ 296862 h 3402351"/>
              <a:gd name="connsiteX68" fmla="*/ 132688 w 5149751"/>
              <a:gd name="connsiteY68" fmla="*/ 260350 h 3402351"/>
              <a:gd name="connsiteX69" fmla="*/ 149484 w 5149751"/>
              <a:gd name="connsiteY69" fmla="*/ 217487 h 3402351"/>
              <a:gd name="connsiteX70" fmla="*/ 166280 w 5149751"/>
              <a:gd name="connsiteY70" fmla="*/ 174625 h 3402351"/>
              <a:gd name="connsiteX71" fmla="*/ 176358 w 5149751"/>
              <a:gd name="connsiteY71" fmla="*/ 122237 h 3402351"/>
              <a:gd name="connsiteX72" fmla="*/ 184755 w 5149751"/>
              <a:gd name="connsiteY72" fmla="*/ 66675 h 340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149751" h="3402351">
                <a:moveTo>
                  <a:pt x="189795" y="0"/>
                </a:moveTo>
                <a:lnTo>
                  <a:pt x="5149751" y="0"/>
                </a:lnTo>
                <a:lnTo>
                  <a:pt x="5149751" y="3402351"/>
                </a:lnTo>
                <a:lnTo>
                  <a:pt x="1262" y="3402351"/>
                </a:lnTo>
                <a:lnTo>
                  <a:pt x="3359" y="3360737"/>
                </a:lnTo>
                <a:lnTo>
                  <a:pt x="11757" y="3300412"/>
                </a:lnTo>
                <a:lnTo>
                  <a:pt x="23514" y="3248025"/>
                </a:lnTo>
                <a:lnTo>
                  <a:pt x="38631" y="3201987"/>
                </a:lnTo>
                <a:lnTo>
                  <a:pt x="55427" y="3160712"/>
                </a:lnTo>
                <a:lnTo>
                  <a:pt x="75582" y="3121025"/>
                </a:lnTo>
                <a:lnTo>
                  <a:pt x="95737" y="3084512"/>
                </a:lnTo>
                <a:lnTo>
                  <a:pt x="115892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59" y="2922587"/>
                </a:lnTo>
                <a:lnTo>
                  <a:pt x="178037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7" y="2613025"/>
                </a:lnTo>
                <a:lnTo>
                  <a:pt x="167959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2" y="2433637"/>
                </a:lnTo>
                <a:lnTo>
                  <a:pt x="95737" y="2395537"/>
                </a:lnTo>
                <a:lnTo>
                  <a:pt x="75582" y="2359025"/>
                </a:lnTo>
                <a:lnTo>
                  <a:pt x="55427" y="2319337"/>
                </a:lnTo>
                <a:lnTo>
                  <a:pt x="38631" y="2278062"/>
                </a:lnTo>
                <a:lnTo>
                  <a:pt x="23514" y="2232025"/>
                </a:lnTo>
                <a:lnTo>
                  <a:pt x="11757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7" y="1922462"/>
                </a:lnTo>
                <a:lnTo>
                  <a:pt x="23514" y="1870075"/>
                </a:lnTo>
                <a:lnTo>
                  <a:pt x="38631" y="1824037"/>
                </a:lnTo>
                <a:lnTo>
                  <a:pt x="55427" y="1782762"/>
                </a:lnTo>
                <a:lnTo>
                  <a:pt x="75582" y="1743075"/>
                </a:lnTo>
                <a:lnTo>
                  <a:pt x="95737" y="1708150"/>
                </a:lnTo>
                <a:lnTo>
                  <a:pt x="115892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59" y="1544637"/>
                </a:lnTo>
                <a:lnTo>
                  <a:pt x="178037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7" y="1235075"/>
                </a:lnTo>
                <a:lnTo>
                  <a:pt x="167959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2" y="1055687"/>
                </a:lnTo>
                <a:lnTo>
                  <a:pt x="95737" y="1017587"/>
                </a:lnTo>
                <a:lnTo>
                  <a:pt x="75582" y="981075"/>
                </a:lnTo>
                <a:lnTo>
                  <a:pt x="55427" y="942975"/>
                </a:lnTo>
                <a:lnTo>
                  <a:pt x="38631" y="901700"/>
                </a:lnTo>
                <a:lnTo>
                  <a:pt x="23514" y="854075"/>
                </a:lnTo>
                <a:lnTo>
                  <a:pt x="11757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7" y="546100"/>
                </a:lnTo>
                <a:lnTo>
                  <a:pt x="23514" y="496887"/>
                </a:lnTo>
                <a:lnTo>
                  <a:pt x="38631" y="450850"/>
                </a:lnTo>
                <a:lnTo>
                  <a:pt x="55427" y="409575"/>
                </a:lnTo>
                <a:lnTo>
                  <a:pt x="73902" y="369887"/>
                </a:lnTo>
                <a:lnTo>
                  <a:pt x="92378" y="334962"/>
                </a:lnTo>
                <a:lnTo>
                  <a:pt x="112533" y="296862"/>
                </a:lnTo>
                <a:lnTo>
                  <a:pt x="132688" y="260350"/>
                </a:lnTo>
                <a:lnTo>
                  <a:pt x="149484" y="217487"/>
                </a:lnTo>
                <a:lnTo>
                  <a:pt x="166280" y="174625"/>
                </a:lnTo>
                <a:lnTo>
                  <a:pt x="176358" y="122237"/>
                </a:lnTo>
                <a:lnTo>
                  <a:pt x="184755" y="66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30" name="Google Shape;430;p3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478966" y="94008"/>
            <a:ext cx="3538654" cy="2363748"/>
          </a:xfrm>
          <a:prstGeom prst="rect">
            <a:avLst/>
          </a:prstGeom>
          <a:noFill/>
        </p:spPr>
      </p:pic>
      <p:sp>
        <p:nvSpPr>
          <p:cNvPr id="448" name="Freeform: Shape 447">
            <a:extLst>
              <a:ext uri="{FF2B5EF4-FFF2-40B4-BE49-F238E27FC236}">
                <a16:creationId xmlns:a16="http://schemas.microsoft.com/office/drawing/2014/main" id="{EDDC619B-7F37-4A93-ADCA-7EAE09EE9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4773" y="2633872"/>
            <a:ext cx="3862313" cy="2509628"/>
          </a:xfrm>
          <a:custGeom>
            <a:avLst/>
            <a:gdLst>
              <a:gd name="connsiteX0" fmla="*/ 5387 w 5149751"/>
              <a:gd name="connsiteY0" fmla="*/ 0 h 3346171"/>
              <a:gd name="connsiteX1" fmla="*/ 5149751 w 5149751"/>
              <a:gd name="connsiteY1" fmla="*/ 0 h 3346171"/>
              <a:gd name="connsiteX2" fmla="*/ 5149751 w 5149751"/>
              <a:gd name="connsiteY2" fmla="*/ 3346171 h 3346171"/>
              <a:gd name="connsiteX3" fmla="*/ 189795 w 5149751"/>
              <a:gd name="connsiteY3" fmla="*/ 3346171 h 3346171"/>
              <a:gd name="connsiteX4" fmla="*/ 184755 w 5149751"/>
              <a:gd name="connsiteY4" fmla="*/ 3279496 h 3346171"/>
              <a:gd name="connsiteX5" fmla="*/ 176358 w 5149751"/>
              <a:gd name="connsiteY5" fmla="*/ 3223933 h 3346171"/>
              <a:gd name="connsiteX6" fmla="*/ 166280 w 5149751"/>
              <a:gd name="connsiteY6" fmla="*/ 3171546 h 3346171"/>
              <a:gd name="connsiteX7" fmla="*/ 149484 w 5149751"/>
              <a:gd name="connsiteY7" fmla="*/ 3128683 h 3346171"/>
              <a:gd name="connsiteX8" fmla="*/ 132688 w 5149751"/>
              <a:gd name="connsiteY8" fmla="*/ 3085821 h 3346171"/>
              <a:gd name="connsiteX9" fmla="*/ 112533 w 5149751"/>
              <a:gd name="connsiteY9" fmla="*/ 3049308 h 3346171"/>
              <a:gd name="connsiteX10" fmla="*/ 92378 w 5149751"/>
              <a:gd name="connsiteY10" fmla="*/ 3011208 h 3346171"/>
              <a:gd name="connsiteX11" fmla="*/ 73902 w 5149751"/>
              <a:gd name="connsiteY11" fmla="*/ 2976283 h 3346171"/>
              <a:gd name="connsiteX12" fmla="*/ 55427 w 5149751"/>
              <a:gd name="connsiteY12" fmla="*/ 2936596 h 3346171"/>
              <a:gd name="connsiteX13" fmla="*/ 38631 w 5149751"/>
              <a:gd name="connsiteY13" fmla="*/ 2895321 h 3346171"/>
              <a:gd name="connsiteX14" fmla="*/ 23514 w 5149751"/>
              <a:gd name="connsiteY14" fmla="*/ 2849283 h 3346171"/>
              <a:gd name="connsiteX15" fmla="*/ 11757 w 5149751"/>
              <a:gd name="connsiteY15" fmla="*/ 2800071 h 3346171"/>
              <a:gd name="connsiteX16" fmla="*/ 3359 w 5149751"/>
              <a:gd name="connsiteY16" fmla="*/ 2739746 h 3346171"/>
              <a:gd name="connsiteX17" fmla="*/ 0 w 5149751"/>
              <a:gd name="connsiteY17" fmla="*/ 2671483 h 3346171"/>
              <a:gd name="connsiteX18" fmla="*/ 3359 w 5149751"/>
              <a:gd name="connsiteY18" fmla="*/ 2601633 h 3346171"/>
              <a:gd name="connsiteX19" fmla="*/ 11757 w 5149751"/>
              <a:gd name="connsiteY19" fmla="*/ 2544483 h 3346171"/>
              <a:gd name="connsiteX20" fmla="*/ 23514 w 5149751"/>
              <a:gd name="connsiteY20" fmla="*/ 2492096 h 3346171"/>
              <a:gd name="connsiteX21" fmla="*/ 38631 w 5149751"/>
              <a:gd name="connsiteY21" fmla="*/ 2444471 h 3346171"/>
              <a:gd name="connsiteX22" fmla="*/ 55427 w 5149751"/>
              <a:gd name="connsiteY22" fmla="*/ 2403196 h 3346171"/>
              <a:gd name="connsiteX23" fmla="*/ 75582 w 5149751"/>
              <a:gd name="connsiteY23" fmla="*/ 2365096 h 3346171"/>
              <a:gd name="connsiteX24" fmla="*/ 95737 w 5149751"/>
              <a:gd name="connsiteY24" fmla="*/ 2328583 h 3346171"/>
              <a:gd name="connsiteX25" fmla="*/ 115892 w 5149751"/>
              <a:gd name="connsiteY25" fmla="*/ 2290483 h 3346171"/>
              <a:gd name="connsiteX26" fmla="*/ 134368 w 5149751"/>
              <a:gd name="connsiteY26" fmla="*/ 2250796 h 3346171"/>
              <a:gd name="connsiteX27" fmla="*/ 152844 w 5149751"/>
              <a:gd name="connsiteY27" fmla="*/ 2209521 h 3346171"/>
              <a:gd name="connsiteX28" fmla="*/ 167959 w 5149751"/>
              <a:gd name="connsiteY28" fmla="*/ 2163483 h 3346171"/>
              <a:gd name="connsiteX29" fmla="*/ 178037 w 5149751"/>
              <a:gd name="connsiteY29" fmla="*/ 2111096 h 3346171"/>
              <a:gd name="connsiteX30" fmla="*/ 188115 w 5149751"/>
              <a:gd name="connsiteY30" fmla="*/ 2050771 h 3346171"/>
              <a:gd name="connsiteX31" fmla="*/ 189795 w 5149751"/>
              <a:gd name="connsiteY31" fmla="*/ 1982508 h 3346171"/>
              <a:gd name="connsiteX32" fmla="*/ 188115 w 5149751"/>
              <a:gd name="connsiteY32" fmla="*/ 1914246 h 3346171"/>
              <a:gd name="connsiteX33" fmla="*/ 178037 w 5149751"/>
              <a:gd name="connsiteY33" fmla="*/ 1853921 h 3346171"/>
              <a:gd name="connsiteX34" fmla="*/ 167959 w 5149751"/>
              <a:gd name="connsiteY34" fmla="*/ 1801533 h 3346171"/>
              <a:gd name="connsiteX35" fmla="*/ 152844 w 5149751"/>
              <a:gd name="connsiteY35" fmla="*/ 1757083 h 3346171"/>
              <a:gd name="connsiteX36" fmla="*/ 134368 w 5149751"/>
              <a:gd name="connsiteY36" fmla="*/ 1714221 h 3346171"/>
              <a:gd name="connsiteX37" fmla="*/ 115892 w 5149751"/>
              <a:gd name="connsiteY37" fmla="*/ 1674533 h 3346171"/>
              <a:gd name="connsiteX38" fmla="*/ 95737 w 5149751"/>
              <a:gd name="connsiteY38" fmla="*/ 1638021 h 3346171"/>
              <a:gd name="connsiteX39" fmla="*/ 75582 w 5149751"/>
              <a:gd name="connsiteY39" fmla="*/ 1603096 h 3346171"/>
              <a:gd name="connsiteX40" fmla="*/ 55427 w 5149751"/>
              <a:gd name="connsiteY40" fmla="*/ 1563408 h 3346171"/>
              <a:gd name="connsiteX41" fmla="*/ 38631 w 5149751"/>
              <a:gd name="connsiteY41" fmla="*/ 1522133 h 3346171"/>
              <a:gd name="connsiteX42" fmla="*/ 23514 w 5149751"/>
              <a:gd name="connsiteY42" fmla="*/ 1476096 h 3346171"/>
              <a:gd name="connsiteX43" fmla="*/ 11757 w 5149751"/>
              <a:gd name="connsiteY43" fmla="*/ 1423708 h 3346171"/>
              <a:gd name="connsiteX44" fmla="*/ 3359 w 5149751"/>
              <a:gd name="connsiteY44" fmla="*/ 1363383 h 3346171"/>
              <a:gd name="connsiteX45" fmla="*/ 0 w 5149751"/>
              <a:gd name="connsiteY45" fmla="*/ 1295121 h 3346171"/>
              <a:gd name="connsiteX46" fmla="*/ 3359 w 5149751"/>
              <a:gd name="connsiteY46" fmla="*/ 1226858 h 3346171"/>
              <a:gd name="connsiteX47" fmla="*/ 11757 w 5149751"/>
              <a:gd name="connsiteY47" fmla="*/ 1166533 h 3346171"/>
              <a:gd name="connsiteX48" fmla="*/ 23514 w 5149751"/>
              <a:gd name="connsiteY48" fmla="*/ 1114146 h 3346171"/>
              <a:gd name="connsiteX49" fmla="*/ 38631 w 5149751"/>
              <a:gd name="connsiteY49" fmla="*/ 1068108 h 3346171"/>
              <a:gd name="connsiteX50" fmla="*/ 55427 w 5149751"/>
              <a:gd name="connsiteY50" fmla="*/ 1025246 h 3346171"/>
              <a:gd name="connsiteX51" fmla="*/ 75582 w 5149751"/>
              <a:gd name="connsiteY51" fmla="*/ 987146 h 3346171"/>
              <a:gd name="connsiteX52" fmla="*/ 115892 w 5149751"/>
              <a:gd name="connsiteY52" fmla="*/ 912533 h 3346171"/>
              <a:gd name="connsiteX53" fmla="*/ 134368 w 5149751"/>
              <a:gd name="connsiteY53" fmla="*/ 874433 h 3346171"/>
              <a:gd name="connsiteX54" fmla="*/ 152844 w 5149751"/>
              <a:gd name="connsiteY54" fmla="*/ 831571 h 3346171"/>
              <a:gd name="connsiteX55" fmla="*/ 167959 w 5149751"/>
              <a:gd name="connsiteY55" fmla="*/ 785533 h 3346171"/>
              <a:gd name="connsiteX56" fmla="*/ 178037 w 5149751"/>
              <a:gd name="connsiteY56" fmla="*/ 733146 h 3346171"/>
              <a:gd name="connsiteX57" fmla="*/ 188115 w 5149751"/>
              <a:gd name="connsiteY57" fmla="*/ 674408 h 3346171"/>
              <a:gd name="connsiteX58" fmla="*/ 189795 w 5149751"/>
              <a:gd name="connsiteY58" fmla="*/ 604558 h 3346171"/>
              <a:gd name="connsiteX59" fmla="*/ 188115 w 5149751"/>
              <a:gd name="connsiteY59" fmla="*/ 536296 h 3346171"/>
              <a:gd name="connsiteX60" fmla="*/ 178037 w 5149751"/>
              <a:gd name="connsiteY60" fmla="*/ 475971 h 3346171"/>
              <a:gd name="connsiteX61" fmla="*/ 167959 w 5149751"/>
              <a:gd name="connsiteY61" fmla="*/ 423583 h 3346171"/>
              <a:gd name="connsiteX62" fmla="*/ 152844 w 5149751"/>
              <a:gd name="connsiteY62" fmla="*/ 379133 h 3346171"/>
              <a:gd name="connsiteX63" fmla="*/ 134368 w 5149751"/>
              <a:gd name="connsiteY63" fmla="*/ 336271 h 3346171"/>
              <a:gd name="connsiteX64" fmla="*/ 115892 w 5149751"/>
              <a:gd name="connsiteY64" fmla="*/ 299758 h 3346171"/>
              <a:gd name="connsiteX65" fmla="*/ 75582 w 5149751"/>
              <a:gd name="connsiteY65" fmla="*/ 225146 h 3346171"/>
              <a:gd name="connsiteX66" fmla="*/ 55427 w 5149751"/>
              <a:gd name="connsiteY66" fmla="*/ 185458 h 3346171"/>
              <a:gd name="connsiteX67" fmla="*/ 38631 w 5149751"/>
              <a:gd name="connsiteY67" fmla="*/ 144183 h 3346171"/>
              <a:gd name="connsiteX68" fmla="*/ 23514 w 5149751"/>
              <a:gd name="connsiteY68" fmla="*/ 98146 h 3346171"/>
              <a:gd name="connsiteX69" fmla="*/ 11757 w 5149751"/>
              <a:gd name="connsiteY69" fmla="*/ 45758 h 3346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5149751" h="3346171">
                <a:moveTo>
                  <a:pt x="5387" y="0"/>
                </a:moveTo>
                <a:lnTo>
                  <a:pt x="5149751" y="0"/>
                </a:lnTo>
                <a:lnTo>
                  <a:pt x="5149751" y="3346171"/>
                </a:lnTo>
                <a:lnTo>
                  <a:pt x="189795" y="3346171"/>
                </a:lnTo>
                <a:lnTo>
                  <a:pt x="184755" y="3279496"/>
                </a:lnTo>
                <a:lnTo>
                  <a:pt x="176358" y="3223933"/>
                </a:lnTo>
                <a:lnTo>
                  <a:pt x="166280" y="3171546"/>
                </a:lnTo>
                <a:lnTo>
                  <a:pt x="149484" y="3128683"/>
                </a:lnTo>
                <a:lnTo>
                  <a:pt x="132688" y="3085821"/>
                </a:lnTo>
                <a:lnTo>
                  <a:pt x="112533" y="3049308"/>
                </a:lnTo>
                <a:lnTo>
                  <a:pt x="92378" y="3011208"/>
                </a:lnTo>
                <a:lnTo>
                  <a:pt x="73902" y="2976283"/>
                </a:lnTo>
                <a:lnTo>
                  <a:pt x="55427" y="2936596"/>
                </a:lnTo>
                <a:lnTo>
                  <a:pt x="38631" y="2895321"/>
                </a:lnTo>
                <a:lnTo>
                  <a:pt x="23514" y="2849283"/>
                </a:lnTo>
                <a:lnTo>
                  <a:pt x="11757" y="2800071"/>
                </a:lnTo>
                <a:lnTo>
                  <a:pt x="3359" y="2739746"/>
                </a:lnTo>
                <a:lnTo>
                  <a:pt x="0" y="2671483"/>
                </a:lnTo>
                <a:lnTo>
                  <a:pt x="3359" y="2601633"/>
                </a:lnTo>
                <a:lnTo>
                  <a:pt x="11757" y="2544483"/>
                </a:lnTo>
                <a:lnTo>
                  <a:pt x="23514" y="2492096"/>
                </a:lnTo>
                <a:lnTo>
                  <a:pt x="38631" y="2444471"/>
                </a:lnTo>
                <a:lnTo>
                  <a:pt x="55427" y="2403196"/>
                </a:lnTo>
                <a:lnTo>
                  <a:pt x="75582" y="2365096"/>
                </a:lnTo>
                <a:lnTo>
                  <a:pt x="95737" y="2328583"/>
                </a:lnTo>
                <a:lnTo>
                  <a:pt x="115892" y="2290483"/>
                </a:lnTo>
                <a:lnTo>
                  <a:pt x="134368" y="2250796"/>
                </a:lnTo>
                <a:lnTo>
                  <a:pt x="152844" y="2209521"/>
                </a:lnTo>
                <a:lnTo>
                  <a:pt x="167959" y="2163483"/>
                </a:lnTo>
                <a:lnTo>
                  <a:pt x="178037" y="2111096"/>
                </a:lnTo>
                <a:lnTo>
                  <a:pt x="188115" y="2050771"/>
                </a:lnTo>
                <a:lnTo>
                  <a:pt x="189795" y="1982508"/>
                </a:lnTo>
                <a:lnTo>
                  <a:pt x="188115" y="1914246"/>
                </a:lnTo>
                <a:lnTo>
                  <a:pt x="178037" y="1853921"/>
                </a:lnTo>
                <a:lnTo>
                  <a:pt x="167959" y="1801533"/>
                </a:lnTo>
                <a:lnTo>
                  <a:pt x="152844" y="1757083"/>
                </a:lnTo>
                <a:lnTo>
                  <a:pt x="134368" y="1714221"/>
                </a:lnTo>
                <a:lnTo>
                  <a:pt x="115892" y="1674533"/>
                </a:lnTo>
                <a:lnTo>
                  <a:pt x="95737" y="1638021"/>
                </a:lnTo>
                <a:lnTo>
                  <a:pt x="75582" y="1603096"/>
                </a:lnTo>
                <a:lnTo>
                  <a:pt x="55427" y="1563408"/>
                </a:lnTo>
                <a:lnTo>
                  <a:pt x="38631" y="1522133"/>
                </a:lnTo>
                <a:lnTo>
                  <a:pt x="23514" y="1476096"/>
                </a:lnTo>
                <a:lnTo>
                  <a:pt x="11757" y="1423708"/>
                </a:lnTo>
                <a:lnTo>
                  <a:pt x="3359" y="1363383"/>
                </a:lnTo>
                <a:lnTo>
                  <a:pt x="0" y="1295121"/>
                </a:lnTo>
                <a:lnTo>
                  <a:pt x="3359" y="1226858"/>
                </a:lnTo>
                <a:lnTo>
                  <a:pt x="11757" y="1166533"/>
                </a:lnTo>
                <a:lnTo>
                  <a:pt x="23514" y="1114146"/>
                </a:lnTo>
                <a:lnTo>
                  <a:pt x="38631" y="1068108"/>
                </a:lnTo>
                <a:lnTo>
                  <a:pt x="55427" y="1025246"/>
                </a:lnTo>
                <a:lnTo>
                  <a:pt x="75582" y="987146"/>
                </a:lnTo>
                <a:lnTo>
                  <a:pt x="115892" y="912533"/>
                </a:lnTo>
                <a:lnTo>
                  <a:pt x="134368" y="874433"/>
                </a:lnTo>
                <a:lnTo>
                  <a:pt x="152844" y="831571"/>
                </a:lnTo>
                <a:lnTo>
                  <a:pt x="167959" y="785533"/>
                </a:lnTo>
                <a:lnTo>
                  <a:pt x="178037" y="733146"/>
                </a:lnTo>
                <a:lnTo>
                  <a:pt x="188115" y="674408"/>
                </a:lnTo>
                <a:lnTo>
                  <a:pt x="189795" y="604558"/>
                </a:lnTo>
                <a:lnTo>
                  <a:pt x="188115" y="536296"/>
                </a:lnTo>
                <a:lnTo>
                  <a:pt x="178037" y="475971"/>
                </a:lnTo>
                <a:lnTo>
                  <a:pt x="167959" y="423583"/>
                </a:lnTo>
                <a:lnTo>
                  <a:pt x="152844" y="379133"/>
                </a:lnTo>
                <a:lnTo>
                  <a:pt x="134368" y="336271"/>
                </a:lnTo>
                <a:lnTo>
                  <a:pt x="115892" y="299758"/>
                </a:lnTo>
                <a:lnTo>
                  <a:pt x="75582" y="225146"/>
                </a:lnTo>
                <a:lnTo>
                  <a:pt x="55427" y="185458"/>
                </a:lnTo>
                <a:lnTo>
                  <a:pt x="38631" y="144183"/>
                </a:lnTo>
                <a:lnTo>
                  <a:pt x="23514" y="98146"/>
                </a:lnTo>
                <a:lnTo>
                  <a:pt x="11757" y="4575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29" name="Google Shape;429;p3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5546782" y="2650130"/>
            <a:ext cx="3470838" cy="247711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Freeform 6">
            <a:extLst>
              <a:ext uri="{FF2B5EF4-FFF2-40B4-BE49-F238E27FC236}">
                <a16:creationId xmlns:a16="http://schemas.microsoft.com/office/drawing/2014/main" id="{CA71505E-6D83-4D7B-B88A-7D7C2DB42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664368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445" name="Rectangle 444">
            <a:extLst>
              <a:ext uri="{FF2B5EF4-FFF2-40B4-BE49-F238E27FC236}">
                <a16:creationId xmlns:a16="http://schemas.microsoft.com/office/drawing/2014/main" id="{82174A2F-5CC0-47EE-BFEA-6199C2BD7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1402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447" name="Freeform 10">
            <a:extLst>
              <a:ext uri="{FF2B5EF4-FFF2-40B4-BE49-F238E27FC236}">
                <a16:creationId xmlns:a16="http://schemas.microsoft.com/office/drawing/2014/main" id="{B2993EF1-19E1-473A-8A3F-1D7B24951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5676900" cy="51435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id="{F50C5101-CD9E-4E96-A827-ACA768C31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438" name="Google Shape;438;p37"/>
          <p:cNvSpPr txBox="1"/>
          <p:nvPr/>
        </p:nvSpPr>
        <p:spPr>
          <a:xfrm>
            <a:off x="664368" y="1125186"/>
            <a:ext cx="4200157" cy="2893128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 fontScale="92500"/>
          </a:bodyPr>
          <a:lstStyle/>
          <a:p>
            <a:pPr marL="0" lvl="0" indent="-228600" algn="just" defTabSz="914400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None/>
            </a:pPr>
            <a:r>
              <a:rPr lang="en-US" sz="1700" dirty="0">
                <a:sym typeface="Nunito"/>
              </a:rPr>
              <a:t>Europa </a:t>
            </a:r>
            <a:r>
              <a:rPr lang="en-US" sz="1700" dirty="0" err="1">
                <a:sym typeface="Nunito"/>
              </a:rPr>
              <a:t>tiene</a:t>
            </a:r>
            <a:r>
              <a:rPr lang="en-US" sz="1700" dirty="0">
                <a:sym typeface="Nunito"/>
              </a:rPr>
              <a:t> </a:t>
            </a:r>
            <a:r>
              <a:rPr lang="en-US" sz="1700" dirty="0" err="1">
                <a:sym typeface="Nunito"/>
              </a:rPr>
              <a:t>una</a:t>
            </a:r>
            <a:r>
              <a:rPr lang="en-US" sz="1700" dirty="0">
                <a:sym typeface="Nunito"/>
              </a:rPr>
              <a:t> </a:t>
            </a:r>
            <a:r>
              <a:rPr lang="en-US" sz="1700" dirty="0" err="1">
                <a:sym typeface="Nunito"/>
              </a:rPr>
              <a:t>producción</a:t>
            </a:r>
            <a:r>
              <a:rPr lang="en-US" sz="1700" dirty="0">
                <a:sym typeface="Nunito"/>
              </a:rPr>
              <a:t> de crudo </a:t>
            </a:r>
            <a:r>
              <a:rPr lang="en-US" sz="1700" dirty="0" err="1">
                <a:sym typeface="Nunito"/>
              </a:rPr>
              <a:t>relativamente</a:t>
            </a:r>
            <a:r>
              <a:rPr lang="en-US" sz="1700" dirty="0">
                <a:sym typeface="Nunito"/>
              </a:rPr>
              <a:t> baja y </a:t>
            </a:r>
            <a:r>
              <a:rPr lang="en-US" sz="1700" dirty="0" err="1">
                <a:sym typeface="Nunito"/>
              </a:rPr>
              <a:t>en</a:t>
            </a:r>
            <a:r>
              <a:rPr lang="en-US" sz="1700" dirty="0">
                <a:sym typeface="Nunito"/>
              </a:rPr>
              <a:t> </a:t>
            </a:r>
            <a:r>
              <a:rPr lang="en-US" sz="1700" dirty="0" err="1">
                <a:sym typeface="Nunito"/>
              </a:rPr>
              <a:t>disminución</a:t>
            </a:r>
            <a:r>
              <a:rPr lang="en-US" sz="1700" dirty="0">
                <a:sym typeface="Nunito"/>
              </a:rPr>
              <a:t>, </a:t>
            </a:r>
            <a:r>
              <a:rPr lang="en-US" sz="1700" dirty="0" err="1">
                <a:sym typeface="Nunito"/>
              </a:rPr>
              <a:t>principalmente</a:t>
            </a:r>
            <a:r>
              <a:rPr lang="en-US" sz="1700" dirty="0">
                <a:sym typeface="Nunito"/>
              </a:rPr>
              <a:t> de </a:t>
            </a:r>
            <a:r>
              <a:rPr lang="en-US" sz="1700" dirty="0" err="1">
                <a:sym typeface="Nunito"/>
              </a:rPr>
              <a:t>pequeñas</a:t>
            </a:r>
            <a:r>
              <a:rPr lang="en-US" sz="1700" dirty="0">
                <a:sym typeface="Nunito"/>
              </a:rPr>
              <a:t> </a:t>
            </a:r>
            <a:r>
              <a:rPr lang="en-US" sz="1700" dirty="0" err="1">
                <a:sym typeface="Nunito"/>
              </a:rPr>
              <a:t>reservas</a:t>
            </a:r>
            <a:r>
              <a:rPr lang="en-US" sz="1700" dirty="0">
                <a:sym typeface="Nunito"/>
              </a:rPr>
              <a:t> y </a:t>
            </a:r>
            <a:r>
              <a:rPr lang="en-US" sz="1700" dirty="0" err="1">
                <a:sym typeface="Nunito"/>
              </a:rPr>
              <a:t>fuentes</a:t>
            </a:r>
            <a:r>
              <a:rPr lang="en-US" sz="1700" dirty="0">
                <a:sym typeface="Nunito"/>
              </a:rPr>
              <a:t> no </a:t>
            </a:r>
            <a:r>
              <a:rPr lang="en-US" sz="1700" dirty="0" err="1">
                <a:sym typeface="Nunito"/>
              </a:rPr>
              <a:t>convencionales</a:t>
            </a:r>
            <a:r>
              <a:rPr lang="en-US" sz="1700" dirty="0">
                <a:sym typeface="Nunito"/>
              </a:rPr>
              <a:t>. </a:t>
            </a:r>
          </a:p>
          <a:p>
            <a:pPr marL="0" lvl="0" indent="-228600" algn="just" defTabSz="914400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None/>
            </a:pPr>
            <a:endParaRPr lang="en-US" sz="1700" dirty="0">
              <a:sym typeface="Nunito"/>
            </a:endParaRPr>
          </a:p>
          <a:p>
            <a:pPr marL="0" lvl="0" indent="-228600" algn="just" defTabSz="914400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None/>
            </a:pPr>
            <a:r>
              <a:rPr lang="en-US" sz="1700" dirty="0">
                <a:sym typeface="Nunito"/>
              </a:rPr>
              <a:t>En </a:t>
            </a:r>
            <a:r>
              <a:rPr lang="en-US" sz="1700" dirty="0" err="1">
                <a:sym typeface="Nunito"/>
              </a:rPr>
              <a:t>cambio</a:t>
            </a:r>
            <a:r>
              <a:rPr lang="en-US" sz="1700" dirty="0">
                <a:sym typeface="Nunito"/>
              </a:rPr>
              <a:t>, </a:t>
            </a:r>
            <a:r>
              <a:rPr lang="en-US" sz="1700" dirty="0" err="1">
                <a:sym typeface="Nunito"/>
              </a:rPr>
              <a:t>el</a:t>
            </a:r>
            <a:r>
              <a:rPr lang="en-US" sz="1700" dirty="0">
                <a:sym typeface="Nunito"/>
              </a:rPr>
              <a:t> Medio Oriente es uno de </a:t>
            </a:r>
            <a:r>
              <a:rPr lang="en-US" sz="1700" dirty="0" err="1">
                <a:sym typeface="Nunito"/>
              </a:rPr>
              <a:t>los</a:t>
            </a:r>
            <a:r>
              <a:rPr lang="en-US" sz="1700" dirty="0">
                <a:sym typeface="Nunito"/>
              </a:rPr>
              <a:t> </a:t>
            </a:r>
            <a:r>
              <a:rPr lang="en-US" sz="1700" dirty="0" err="1">
                <a:sym typeface="Nunito"/>
              </a:rPr>
              <a:t>mayores</a:t>
            </a:r>
            <a:r>
              <a:rPr lang="en-US" sz="1700" dirty="0">
                <a:sym typeface="Nunito"/>
              </a:rPr>
              <a:t> </a:t>
            </a:r>
            <a:r>
              <a:rPr lang="en-US" sz="1700" dirty="0" err="1">
                <a:sym typeface="Nunito"/>
              </a:rPr>
              <a:t>productores</a:t>
            </a:r>
            <a:r>
              <a:rPr lang="en-US" sz="1700" dirty="0">
                <a:sym typeface="Nunito"/>
              </a:rPr>
              <a:t> </a:t>
            </a:r>
            <a:r>
              <a:rPr lang="en-US" sz="1700" dirty="0" err="1">
                <a:sym typeface="Nunito"/>
              </a:rPr>
              <a:t>mundiales</a:t>
            </a:r>
            <a:r>
              <a:rPr lang="en-US" sz="1700" dirty="0">
                <a:sym typeface="Nunito"/>
              </a:rPr>
              <a:t>, con </a:t>
            </a:r>
            <a:r>
              <a:rPr lang="en-US" sz="1700" dirty="0" err="1">
                <a:sym typeface="Nunito"/>
              </a:rPr>
              <a:t>vastas</a:t>
            </a:r>
            <a:r>
              <a:rPr lang="en-US" sz="1700" dirty="0">
                <a:sym typeface="Nunito"/>
              </a:rPr>
              <a:t> </a:t>
            </a:r>
            <a:r>
              <a:rPr lang="en-US" sz="1700" dirty="0" err="1">
                <a:sym typeface="Nunito"/>
              </a:rPr>
              <a:t>reservas</a:t>
            </a:r>
            <a:r>
              <a:rPr lang="en-US" sz="1700" dirty="0">
                <a:sym typeface="Nunito"/>
              </a:rPr>
              <a:t> de </a:t>
            </a:r>
            <a:r>
              <a:rPr lang="en-US" sz="1700" dirty="0" err="1">
                <a:sym typeface="Nunito"/>
              </a:rPr>
              <a:t>petróleo</a:t>
            </a:r>
            <a:r>
              <a:rPr lang="en-US" sz="1700" dirty="0">
                <a:sym typeface="Nunito"/>
              </a:rPr>
              <a:t> </a:t>
            </a:r>
            <a:r>
              <a:rPr lang="en-US" sz="1700" dirty="0" err="1">
                <a:sym typeface="Nunito"/>
              </a:rPr>
              <a:t>en</a:t>
            </a:r>
            <a:r>
              <a:rPr lang="en-US" sz="1700" dirty="0">
                <a:sym typeface="Nunito"/>
              </a:rPr>
              <a:t> </a:t>
            </a:r>
            <a:r>
              <a:rPr lang="en-US" sz="1700" dirty="0" err="1">
                <a:sym typeface="Nunito"/>
              </a:rPr>
              <a:t>países</a:t>
            </a:r>
            <a:r>
              <a:rPr lang="en-US" sz="1700" dirty="0">
                <a:sym typeface="Nunito"/>
              </a:rPr>
              <a:t> </a:t>
            </a:r>
            <a:r>
              <a:rPr lang="en-US" sz="1700" dirty="0" err="1">
                <a:sym typeface="Nunito"/>
              </a:rPr>
              <a:t>como</a:t>
            </a:r>
            <a:r>
              <a:rPr lang="en-US" sz="1700" dirty="0">
                <a:sym typeface="Nunito"/>
              </a:rPr>
              <a:t> Arabia </a:t>
            </a:r>
            <a:r>
              <a:rPr lang="en-US" sz="1700" dirty="0" err="1">
                <a:sym typeface="Nunito"/>
              </a:rPr>
              <a:t>Saudita</a:t>
            </a:r>
            <a:r>
              <a:rPr lang="en-US" sz="1700" dirty="0">
                <a:sym typeface="Nunito"/>
              </a:rPr>
              <a:t>, </a:t>
            </a:r>
            <a:r>
              <a:rPr lang="en-US" sz="1700" dirty="0" err="1">
                <a:sym typeface="Nunito"/>
              </a:rPr>
              <a:t>Irak</a:t>
            </a:r>
            <a:r>
              <a:rPr lang="en-US" sz="1700" dirty="0">
                <a:sym typeface="Nunito"/>
              </a:rPr>
              <a:t> e </a:t>
            </a:r>
            <a:r>
              <a:rPr lang="en-US" sz="1700" dirty="0" err="1">
                <a:sym typeface="Nunito"/>
              </a:rPr>
              <a:t>Irán</a:t>
            </a:r>
            <a:r>
              <a:rPr lang="en-US" sz="1700" dirty="0">
                <a:sym typeface="Nunito"/>
              </a:rPr>
              <a:t>, lo que lo </a:t>
            </a:r>
            <a:r>
              <a:rPr lang="en-US" sz="1700" dirty="0" err="1">
                <a:sym typeface="Nunito"/>
              </a:rPr>
              <a:t>convierte</a:t>
            </a:r>
            <a:r>
              <a:rPr lang="en-US" sz="1700" dirty="0">
                <a:sym typeface="Nunito"/>
              </a:rPr>
              <a:t> </a:t>
            </a:r>
            <a:r>
              <a:rPr lang="en-US" sz="1700" dirty="0" err="1">
                <a:sym typeface="Nunito"/>
              </a:rPr>
              <a:t>en</a:t>
            </a:r>
            <a:r>
              <a:rPr lang="en-US" sz="1700" dirty="0">
                <a:sym typeface="Nunito"/>
              </a:rPr>
              <a:t> un </a:t>
            </a:r>
            <a:r>
              <a:rPr lang="en-US" sz="1700" dirty="0" err="1">
                <a:sym typeface="Nunito"/>
              </a:rPr>
              <a:t>centro</a:t>
            </a:r>
            <a:r>
              <a:rPr lang="en-US" sz="1700" dirty="0">
                <a:sym typeface="Nunito"/>
              </a:rPr>
              <a:t> clave para la </a:t>
            </a:r>
            <a:r>
              <a:rPr lang="en-US" sz="1700" dirty="0" err="1">
                <a:sym typeface="Nunito"/>
              </a:rPr>
              <a:t>producción</a:t>
            </a:r>
            <a:r>
              <a:rPr lang="en-US" sz="1700" dirty="0">
                <a:sym typeface="Nunito"/>
              </a:rPr>
              <a:t> global de crudo.</a:t>
            </a:r>
          </a:p>
        </p:txBody>
      </p:sp>
      <p:sp>
        <p:nvSpPr>
          <p:cNvPr id="451" name="Freeform 22">
            <a:extLst>
              <a:ext uri="{FF2B5EF4-FFF2-40B4-BE49-F238E27FC236}">
                <a16:creationId xmlns:a16="http://schemas.microsoft.com/office/drawing/2014/main" id="{588FC0EF-FB5A-4AF3-A7C1-57F4582BF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 flipH="1">
            <a:off x="5182108" y="0"/>
            <a:ext cx="3961889" cy="51435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453" name="Freeform: Shape 452">
            <a:extLst>
              <a:ext uri="{FF2B5EF4-FFF2-40B4-BE49-F238E27FC236}">
                <a16:creationId xmlns:a16="http://schemas.microsoft.com/office/drawing/2014/main" id="{FDB19D2F-9F08-47D1-A104-0BE7E3011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4773" y="1"/>
            <a:ext cx="3862314" cy="2551763"/>
          </a:xfrm>
          <a:custGeom>
            <a:avLst/>
            <a:gdLst>
              <a:gd name="connsiteX0" fmla="*/ 189795 w 5149751"/>
              <a:gd name="connsiteY0" fmla="*/ 0 h 3402351"/>
              <a:gd name="connsiteX1" fmla="*/ 5149751 w 5149751"/>
              <a:gd name="connsiteY1" fmla="*/ 0 h 3402351"/>
              <a:gd name="connsiteX2" fmla="*/ 5149751 w 5149751"/>
              <a:gd name="connsiteY2" fmla="*/ 3402351 h 3402351"/>
              <a:gd name="connsiteX3" fmla="*/ 1262 w 5149751"/>
              <a:gd name="connsiteY3" fmla="*/ 3402351 h 3402351"/>
              <a:gd name="connsiteX4" fmla="*/ 3359 w 5149751"/>
              <a:gd name="connsiteY4" fmla="*/ 3360737 h 3402351"/>
              <a:gd name="connsiteX5" fmla="*/ 11757 w 5149751"/>
              <a:gd name="connsiteY5" fmla="*/ 3300412 h 3402351"/>
              <a:gd name="connsiteX6" fmla="*/ 23514 w 5149751"/>
              <a:gd name="connsiteY6" fmla="*/ 3248025 h 3402351"/>
              <a:gd name="connsiteX7" fmla="*/ 38631 w 5149751"/>
              <a:gd name="connsiteY7" fmla="*/ 3201987 h 3402351"/>
              <a:gd name="connsiteX8" fmla="*/ 55427 w 5149751"/>
              <a:gd name="connsiteY8" fmla="*/ 3160712 h 3402351"/>
              <a:gd name="connsiteX9" fmla="*/ 75582 w 5149751"/>
              <a:gd name="connsiteY9" fmla="*/ 3121025 h 3402351"/>
              <a:gd name="connsiteX10" fmla="*/ 95737 w 5149751"/>
              <a:gd name="connsiteY10" fmla="*/ 3084512 h 3402351"/>
              <a:gd name="connsiteX11" fmla="*/ 115892 w 5149751"/>
              <a:gd name="connsiteY11" fmla="*/ 3046412 h 3402351"/>
              <a:gd name="connsiteX12" fmla="*/ 134368 w 5149751"/>
              <a:gd name="connsiteY12" fmla="*/ 3009900 h 3402351"/>
              <a:gd name="connsiteX13" fmla="*/ 152844 w 5149751"/>
              <a:gd name="connsiteY13" fmla="*/ 2967037 h 3402351"/>
              <a:gd name="connsiteX14" fmla="*/ 167959 w 5149751"/>
              <a:gd name="connsiteY14" fmla="*/ 2922587 h 3402351"/>
              <a:gd name="connsiteX15" fmla="*/ 178037 w 5149751"/>
              <a:gd name="connsiteY15" fmla="*/ 2868612 h 3402351"/>
              <a:gd name="connsiteX16" fmla="*/ 188115 w 5149751"/>
              <a:gd name="connsiteY16" fmla="*/ 2809875 h 3402351"/>
              <a:gd name="connsiteX17" fmla="*/ 189795 w 5149751"/>
              <a:gd name="connsiteY17" fmla="*/ 2741612 h 3402351"/>
              <a:gd name="connsiteX18" fmla="*/ 188115 w 5149751"/>
              <a:gd name="connsiteY18" fmla="*/ 2671762 h 3402351"/>
              <a:gd name="connsiteX19" fmla="*/ 178037 w 5149751"/>
              <a:gd name="connsiteY19" fmla="*/ 2613025 h 3402351"/>
              <a:gd name="connsiteX20" fmla="*/ 167959 w 5149751"/>
              <a:gd name="connsiteY20" fmla="*/ 2560637 h 3402351"/>
              <a:gd name="connsiteX21" fmla="*/ 152844 w 5149751"/>
              <a:gd name="connsiteY21" fmla="*/ 2513012 h 3402351"/>
              <a:gd name="connsiteX22" fmla="*/ 134368 w 5149751"/>
              <a:gd name="connsiteY22" fmla="*/ 2471737 h 3402351"/>
              <a:gd name="connsiteX23" fmla="*/ 115892 w 5149751"/>
              <a:gd name="connsiteY23" fmla="*/ 2433637 h 3402351"/>
              <a:gd name="connsiteX24" fmla="*/ 95737 w 5149751"/>
              <a:gd name="connsiteY24" fmla="*/ 2395537 h 3402351"/>
              <a:gd name="connsiteX25" fmla="*/ 75582 w 5149751"/>
              <a:gd name="connsiteY25" fmla="*/ 2359025 h 3402351"/>
              <a:gd name="connsiteX26" fmla="*/ 55427 w 5149751"/>
              <a:gd name="connsiteY26" fmla="*/ 2319337 h 3402351"/>
              <a:gd name="connsiteX27" fmla="*/ 38631 w 5149751"/>
              <a:gd name="connsiteY27" fmla="*/ 2278062 h 3402351"/>
              <a:gd name="connsiteX28" fmla="*/ 23514 w 5149751"/>
              <a:gd name="connsiteY28" fmla="*/ 2232025 h 3402351"/>
              <a:gd name="connsiteX29" fmla="*/ 11757 w 5149751"/>
              <a:gd name="connsiteY29" fmla="*/ 2179637 h 3402351"/>
              <a:gd name="connsiteX30" fmla="*/ 3359 w 5149751"/>
              <a:gd name="connsiteY30" fmla="*/ 2119312 h 3402351"/>
              <a:gd name="connsiteX31" fmla="*/ 0 w 5149751"/>
              <a:gd name="connsiteY31" fmla="*/ 2051050 h 3402351"/>
              <a:gd name="connsiteX32" fmla="*/ 3359 w 5149751"/>
              <a:gd name="connsiteY32" fmla="*/ 1982787 h 3402351"/>
              <a:gd name="connsiteX33" fmla="*/ 11757 w 5149751"/>
              <a:gd name="connsiteY33" fmla="*/ 1922462 h 3402351"/>
              <a:gd name="connsiteX34" fmla="*/ 23514 w 5149751"/>
              <a:gd name="connsiteY34" fmla="*/ 1870075 h 3402351"/>
              <a:gd name="connsiteX35" fmla="*/ 38631 w 5149751"/>
              <a:gd name="connsiteY35" fmla="*/ 1824037 h 3402351"/>
              <a:gd name="connsiteX36" fmla="*/ 55427 w 5149751"/>
              <a:gd name="connsiteY36" fmla="*/ 1782762 h 3402351"/>
              <a:gd name="connsiteX37" fmla="*/ 75582 w 5149751"/>
              <a:gd name="connsiteY37" fmla="*/ 1743075 h 3402351"/>
              <a:gd name="connsiteX38" fmla="*/ 95737 w 5149751"/>
              <a:gd name="connsiteY38" fmla="*/ 1708150 h 3402351"/>
              <a:gd name="connsiteX39" fmla="*/ 115892 w 5149751"/>
              <a:gd name="connsiteY39" fmla="*/ 1671637 h 3402351"/>
              <a:gd name="connsiteX40" fmla="*/ 134368 w 5149751"/>
              <a:gd name="connsiteY40" fmla="*/ 1631950 h 3402351"/>
              <a:gd name="connsiteX41" fmla="*/ 152844 w 5149751"/>
              <a:gd name="connsiteY41" fmla="*/ 1589087 h 3402351"/>
              <a:gd name="connsiteX42" fmla="*/ 167959 w 5149751"/>
              <a:gd name="connsiteY42" fmla="*/ 1544637 h 3402351"/>
              <a:gd name="connsiteX43" fmla="*/ 178037 w 5149751"/>
              <a:gd name="connsiteY43" fmla="*/ 1492250 h 3402351"/>
              <a:gd name="connsiteX44" fmla="*/ 188115 w 5149751"/>
              <a:gd name="connsiteY44" fmla="*/ 1431925 h 3402351"/>
              <a:gd name="connsiteX45" fmla="*/ 189795 w 5149751"/>
              <a:gd name="connsiteY45" fmla="*/ 1363662 h 3402351"/>
              <a:gd name="connsiteX46" fmla="*/ 188115 w 5149751"/>
              <a:gd name="connsiteY46" fmla="*/ 1295400 h 3402351"/>
              <a:gd name="connsiteX47" fmla="*/ 178037 w 5149751"/>
              <a:gd name="connsiteY47" fmla="*/ 1235075 h 3402351"/>
              <a:gd name="connsiteX48" fmla="*/ 167959 w 5149751"/>
              <a:gd name="connsiteY48" fmla="*/ 1182687 h 3402351"/>
              <a:gd name="connsiteX49" fmla="*/ 152844 w 5149751"/>
              <a:gd name="connsiteY49" fmla="*/ 1136650 h 3402351"/>
              <a:gd name="connsiteX50" fmla="*/ 134368 w 5149751"/>
              <a:gd name="connsiteY50" fmla="*/ 1095375 h 3402351"/>
              <a:gd name="connsiteX51" fmla="*/ 115892 w 5149751"/>
              <a:gd name="connsiteY51" fmla="*/ 1055687 h 3402351"/>
              <a:gd name="connsiteX52" fmla="*/ 95737 w 5149751"/>
              <a:gd name="connsiteY52" fmla="*/ 1017587 h 3402351"/>
              <a:gd name="connsiteX53" fmla="*/ 75582 w 5149751"/>
              <a:gd name="connsiteY53" fmla="*/ 981075 h 3402351"/>
              <a:gd name="connsiteX54" fmla="*/ 55427 w 5149751"/>
              <a:gd name="connsiteY54" fmla="*/ 942975 h 3402351"/>
              <a:gd name="connsiteX55" fmla="*/ 38631 w 5149751"/>
              <a:gd name="connsiteY55" fmla="*/ 901700 h 3402351"/>
              <a:gd name="connsiteX56" fmla="*/ 23514 w 5149751"/>
              <a:gd name="connsiteY56" fmla="*/ 854075 h 3402351"/>
              <a:gd name="connsiteX57" fmla="*/ 11757 w 5149751"/>
              <a:gd name="connsiteY57" fmla="*/ 801687 h 3402351"/>
              <a:gd name="connsiteX58" fmla="*/ 3359 w 5149751"/>
              <a:gd name="connsiteY58" fmla="*/ 744537 h 3402351"/>
              <a:gd name="connsiteX59" fmla="*/ 0 w 5149751"/>
              <a:gd name="connsiteY59" fmla="*/ 673100 h 3402351"/>
              <a:gd name="connsiteX60" fmla="*/ 3359 w 5149751"/>
              <a:gd name="connsiteY60" fmla="*/ 606425 h 3402351"/>
              <a:gd name="connsiteX61" fmla="*/ 11757 w 5149751"/>
              <a:gd name="connsiteY61" fmla="*/ 546100 h 3402351"/>
              <a:gd name="connsiteX62" fmla="*/ 23514 w 5149751"/>
              <a:gd name="connsiteY62" fmla="*/ 496887 h 3402351"/>
              <a:gd name="connsiteX63" fmla="*/ 38631 w 5149751"/>
              <a:gd name="connsiteY63" fmla="*/ 450850 h 3402351"/>
              <a:gd name="connsiteX64" fmla="*/ 55427 w 5149751"/>
              <a:gd name="connsiteY64" fmla="*/ 409575 h 3402351"/>
              <a:gd name="connsiteX65" fmla="*/ 73902 w 5149751"/>
              <a:gd name="connsiteY65" fmla="*/ 369887 h 3402351"/>
              <a:gd name="connsiteX66" fmla="*/ 92378 w 5149751"/>
              <a:gd name="connsiteY66" fmla="*/ 334962 h 3402351"/>
              <a:gd name="connsiteX67" fmla="*/ 112533 w 5149751"/>
              <a:gd name="connsiteY67" fmla="*/ 296862 h 3402351"/>
              <a:gd name="connsiteX68" fmla="*/ 132688 w 5149751"/>
              <a:gd name="connsiteY68" fmla="*/ 260350 h 3402351"/>
              <a:gd name="connsiteX69" fmla="*/ 149484 w 5149751"/>
              <a:gd name="connsiteY69" fmla="*/ 217487 h 3402351"/>
              <a:gd name="connsiteX70" fmla="*/ 166280 w 5149751"/>
              <a:gd name="connsiteY70" fmla="*/ 174625 h 3402351"/>
              <a:gd name="connsiteX71" fmla="*/ 176358 w 5149751"/>
              <a:gd name="connsiteY71" fmla="*/ 122237 h 3402351"/>
              <a:gd name="connsiteX72" fmla="*/ 184755 w 5149751"/>
              <a:gd name="connsiteY72" fmla="*/ 66675 h 340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149751" h="3402351">
                <a:moveTo>
                  <a:pt x="189795" y="0"/>
                </a:moveTo>
                <a:lnTo>
                  <a:pt x="5149751" y="0"/>
                </a:lnTo>
                <a:lnTo>
                  <a:pt x="5149751" y="3402351"/>
                </a:lnTo>
                <a:lnTo>
                  <a:pt x="1262" y="3402351"/>
                </a:lnTo>
                <a:lnTo>
                  <a:pt x="3359" y="3360737"/>
                </a:lnTo>
                <a:lnTo>
                  <a:pt x="11757" y="3300412"/>
                </a:lnTo>
                <a:lnTo>
                  <a:pt x="23514" y="3248025"/>
                </a:lnTo>
                <a:lnTo>
                  <a:pt x="38631" y="3201987"/>
                </a:lnTo>
                <a:lnTo>
                  <a:pt x="55427" y="3160712"/>
                </a:lnTo>
                <a:lnTo>
                  <a:pt x="75582" y="3121025"/>
                </a:lnTo>
                <a:lnTo>
                  <a:pt x="95737" y="3084512"/>
                </a:lnTo>
                <a:lnTo>
                  <a:pt x="115892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59" y="2922587"/>
                </a:lnTo>
                <a:lnTo>
                  <a:pt x="178037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7" y="2613025"/>
                </a:lnTo>
                <a:lnTo>
                  <a:pt x="167959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2" y="2433637"/>
                </a:lnTo>
                <a:lnTo>
                  <a:pt x="95737" y="2395537"/>
                </a:lnTo>
                <a:lnTo>
                  <a:pt x="75582" y="2359025"/>
                </a:lnTo>
                <a:lnTo>
                  <a:pt x="55427" y="2319337"/>
                </a:lnTo>
                <a:lnTo>
                  <a:pt x="38631" y="2278062"/>
                </a:lnTo>
                <a:lnTo>
                  <a:pt x="23514" y="2232025"/>
                </a:lnTo>
                <a:lnTo>
                  <a:pt x="11757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7" y="1922462"/>
                </a:lnTo>
                <a:lnTo>
                  <a:pt x="23514" y="1870075"/>
                </a:lnTo>
                <a:lnTo>
                  <a:pt x="38631" y="1824037"/>
                </a:lnTo>
                <a:lnTo>
                  <a:pt x="55427" y="1782762"/>
                </a:lnTo>
                <a:lnTo>
                  <a:pt x="75582" y="1743075"/>
                </a:lnTo>
                <a:lnTo>
                  <a:pt x="95737" y="1708150"/>
                </a:lnTo>
                <a:lnTo>
                  <a:pt x="115892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59" y="1544637"/>
                </a:lnTo>
                <a:lnTo>
                  <a:pt x="178037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7" y="1235075"/>
                </a:lnTo>
                <a:lnTo>
                  <a:pt x="167959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2" y="1055687"/>
                </a:lnTo>
                <a:lnTo>
                  <a:pt x="95737" y="1017587"/>
                </a:lnTo>
                <a:lnTo>
                  <a:pt x="75582" y="981075"/>
                </a:lnTo>
                <a:lnTo>
                  <a:pt x="55427" y="942975"/>
                </a:lnTo>
                <a:lnTo>
                  <a:pt x="38631" y="901700"/>
                </a:lnTo>
                <a:lnTo>
                  <a:pt x="23514" y="854075"/>
                </a:lnTo>
                <a:lnTo>
                  <a:pt x="11757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7" y="546100"/>
                </a:lnTo>
                <a:lnTo>
                  <a:pt x="23514" y="496887"/>
                </a:lnTo>
                <a:lnTo>
                  <a:pt x="38631" y="450850"/>
                </a:lnTo>
                <a:lnTo>
                  <a:pt x="55427" y="409575"/>
                </a:lnTo>
                <a:lnTo>
                  <a:pt x="73902" y="369887"/>
                </a:lnTo>
                <a:lnTo>
                  <a:pt x="92378" y="334962"/>
                </a:lnTo>
                <a:lnTo>
                  <a:pt x="112533" y="296862"/>
                </a:lnTo>
                <a:lnTo>
                  <a:pt x="132688" y="260350"/>
                </a:lnTo>
                <a:lnTo>
                  <a:pt x="149484" y="217487"/>
                </a:lnTo>
                <a:lnTo>
                  <a:pt x="166280" y="174625"/>
                </a:lnTo>
                <a:lnTo>
                  <a:pt x="176358" y="122237"/>
                </a:lnTo>
                <a:lnTo>
                  <a:pt x="184755" y="66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36" name="Google Shape;436;p3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581446" y="142776"/>
            <a:ext cx="3346869" cy="2348322"/>
          </a:xfrm>
          <a:prstGeom prst="rect">
            <a:avLst/>
          </a:prstGeom>
          <a:noFill/>
        </p:spPr>
      </p:pic>
      <p:sp>
        <p:nvSpPr>
          <p:cNvPr id="455" name="Freeform: Shape 454">
            <a:extLst>
              <a:ext uri="{FF2B5EF4-FFF2-40B4-BE49-F238E27FC236}">
                <a16:creationId xmlns:a16="http://schemas.microsoft.com/office/drawing/2014/main" id="{EDDC619B-7F37-4A93-ADCA-7EAE09EE9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4773" y="2633872"/>
            <a:ext cx="3862313" cy="2509628"/>
          </a:xfrm>
          <a:custGeom>
            <a:avLst/>
            <a:gdLst>
              <a:gd name="connsiteX0" fmla="*/ 5387 w 5149751"/>
              <a:gd name="connsiteY0" fmla="*/ 0 h 3346171"/>
              <a:gd name="connsiteX1" fmla="*/ 5149751 w 5149751"/>
              <a:gd name="connsiteY1" fmla="*/ 0 h 3346171"/>
              <a:gd name="connsiteX2" fmla="*/ 5149751 w 5149751"/>
              <a:gd name="connsiteY2" fmla="*/ 3346171 h 3346171"/>
              <a:gd name="connsiteX3" fmla="*/ 189795 w 5149751"/>
              <a:gd name="connsiteY3" fmla="*/ 3346171 h 3346171"/>
              <a:gd name="connsiteX4" fmla="*/ 184755 w 5149751"/>
              <a:gd name="connsiteY4" fmla="*/ 3279496 h 3346171"/>
              <a:gd name="connsiteX5" fmla="*/ 176358 w 5149751"/>
              <a:gd name="connsiteY5" fmla="*/ 3223933 h 3346171"/>
              <a:gd name="connsiteX6" fmla="*/ 166280 w 5149751"/>
              <a:gd name="connsiteY6" fmla="*/ 3171546 h 3346171"/>
              <a:gd name="connsiteX7" fmla="*/ 149484 w 5149751"/>
              <a:gd name="connsiteY7" fmla="*/ 3128683 h 3346171"/>
              <a:gd name="connsiteX8" fmla="*/ 132688 w 5149751"/>
              <a:gd name="connsiteY8" fmla="*/ 3085821 h 3346171"/>
              <a:gd name="connsiteX9" fmla="*/ 112533 w 5149751"/>
              <a:gd name="connsiteY9" fmla="*/ 3049308 h 3346171"/>
              <a:gd name="connsiteX10" fmla="*/ 92378 w 5149751"/>
              <a:gd name="connsiteY10" fmla="*/ 3011208 h 3346171"/>
              <a:gd name="connsiteX11" fmla="*/ 73902 w 5149751"/>
              <a:gd name="connsiteY11" fmla="*/ 2976283 h 3346171"/>
              <a:gd name="connsiteX12" fmla="*/ 55427 w 5149751"/>
              <a:gd name="connsiteY12" fmla="*/ 2936596 h 3346171"/>
              <a:gd name="connsiteX13" fmla="*/ 38631 w 5149751"/>
              <a:gd name="connsiteY13" fmla="*/ 2895321 h 3346171"/>
              <a:gd name="connsiteX14" fmla="*/ 23514 w 5149751"/>
              <a:gd name="connsiteY14" fmla="*/ 2849283 h 3346171"/>
              <a:gd name="connsiteX15" fmla="*/ 11757 w 5149751"/>
              <a:gd name="connsiteY15" fmla="*/ 2800071 h 3346171"/>
              <a:gd name="connsiteX16" fmla="*/ 3359 w 5149751"/>
              <a:gd name="connsiteY16" fmla="*/ 2739746 h 3346171"/>
              <a:gd name="connsiteX17" fmla="*/ 0 w 5149751"/>
              <a:gd name="connsiteY17" fmla="*/ 2671483 h 3346171"/>
              <a:gd name="connsiteX18" fmla="*/ 3359 w 5149751"/>
              <a:gd name="connsiteY18" fmla="*/ 2601633 h 3346171"/>
              <a:gd name="connsiteX19" fmla="*/ 11757 w 5149751"/>
              <a:gd name="connsiteY19" fmla="*/ 2544483 h 3346171"/>
              <a:gd name="connsiteX20" fmla="*/ 23514 w 5149751"/>
              <a:gd name="connsiteY20" fmla="*/ 2492096 h 3346171"/>
              <a:gd name="connsiteX21" fmla="*/ 38631 w 5149751"/>
              <a:gd name="connsiteY21" fmla="*/ 2444471 h 3346171"/>
              <a:gd name="connsiteX22" fmla="*/ 55427 w 5149751"/>
              <a:gd name="connsiteY22" fmla="*/ 2403196 h 3346171"/>
              <a:gd name="connsiteX23" fmla="*/ 75582 w 5149751"/>
              <a:gd name="connsiteY23" fmla="*/ 2365096 h 3346171"/>
              <a:gd name="connsiteX24" fmla="*/ 95737 w 5149751"/>
              <a:gd name="connsiteY24" fmla="*/ 2328583 h 3346171"/>
              <a:gd name="connsiteX25" fmla="*/ 115892 w 5149751"/>
              <a:gd name="connsiteY25" fmla="*/ 2290483 h 3346171"/>
              <a:gd name="connsiteX26" fmla="*/ 134368 w 5149751"/>
              <a:gd name="connsiteY26" fmla="*/ 2250796 h 3346171"/>
              <a:gd name="connsiteX27" fmla="*/ 152844 w 5149751"/>
              <a:gd name="connsiteY27" fmla="*/ 2209521 h 3346171"/>
              <a:gd name="connsiteX28" fmla="*/ 167959 w 5149751"/>
              <a:gd name="connsiteY28" fmla="*/ 2163483 h 3346171"/>
              <a:gd name="connsiteX29" fmla="*/ 178037 w 5149751"/>
              <a:gd name="connsiteY29" fmla="*/ 2111096 h 3346171"/>
              <a:gd name="connsiteX30" fmla="*/ 188115 w 5149751"/>
              <a:gd name="connsiteY30" fmla="*/ 2050771 h 3346171"/>
              <a:gd name="connsiteX31" fmla="*/ 189795 w 5149751"/>
              <a:gd name="connsiteY31" fmla="*/ 1982508 h 3346171"/>
              <a:gd name="connsiteX32" fmla="*/ 188115 w 5149751"/>
              <a:gd name="connsiteY32" fmla="*/ 1914246 h 3346171"/>
              <a:gd name="connsiteX33" fmla="*/ 178037 w 5149751"/>
              <a:gd name="connsiteY33" fmla="*/ 1853921 h 3346171"/>
              <a:gd name="connsiteX34" fmla="*/ 167959 w 5149751"/>
              <a:gd name="connsiteY34" fmla="*/ 1801533 h 3346171"/>
              <a:gd name="connsiteX35" fmla="*/ 152844 w 5149751"/>
              <a:gd name="connsiteY35" fmla="*/ 1757083 h 3346171"/>
              <a:gd name="connsiteX36" fmla="*/ 134368 w 5149751"/>
              <a:gd name="connsiteY36" fmla="*/ 1714221 h 3346171"/>
              <a:gd name="connsiteX37" fmla="*/ 115892 w 5149751"/>
              <a:gd name="connsiteY37" fmla="*/ 1674533 h 3346171"/>
              <a:gd name="connsiteX38" fmla="*/ 95737 w 5149751"/>
              <a:gd name="connsiteY38" fmla="*/ 1638021 h 3346171"/>
              <a:gd name="connsiteX39" fmla="*/ 75582 w 5149751"/>
              <a:gd name="connsiteY39" fmla="*/ 1603096 h 3346171"/>
              <a:gd name="connsiteX40" fmla="*/ 55427 w 5149751"/>
              <a:gd name="connsiteY40" fmla="*/ 1563408 h 3346171"/>
              <a:gd name="connsiteX41" fmla="*/ 38631 w 5149751"/>
              <a:gd name="connsiteY41" fmla="*/ 1522133 h 3346171"/>
              <a:gd name="connsiteX42" fmla="*/ 23514 w 5149751"/>
              <a:gd name="connsiteY42" fmla="*/ 1476096 h 3346171"/>
              <a:gd name="connsiteX43" fmla="*/ 11757 w 5149751"/>
              <a:gd name="connsiteY43" fmla="*/ 1423708 h 3346171"/>
              <a:gd name="connsiteX44" fmla="*/ 3359 w 5149751"/>
              <a:gd name="connsiteY44" fmla="*/ 1363383 h 3346171"/>
              <a:gd name="connsiteX45" fmla="*/ 0 w 5149751"/>
              <a:gd name="connsiteY45" fmla="*/ 1295121 h 3346171"/>
              <a:gd name="connsiteX46" fmla="*/ 3359 w 5149751"/>
              <a:gd name="connsiteY46" fmla="*/ 1226858 h 3346171"/>
              <a:gd name="connsiteX47" fmla="*/ 11757 w 5149751"/>
              <a:gd name="connsiteY47" fmla="*/ 1166533 h 3346171"/>
              <a:gd name="connsiteX48" fmla="*/ 23514 w 5149751"/>
              <a:gd name="connsiteY48" fmla="*/ 1114146 h 3346171"/>
              <a:gd name="connsiteX49" fmla="*/ 38631 w 5149751"/>
              <a:gd name="connsiteY49" fmla="*/ 1068108 h 3346171"/>
              <a:gd name="connsiteX50" fmla="*/ 55427 w 5149751"/>
              <a:gd name="connsiteY50" fmla="*/ 1025246 h 3346171"/>
              <a:gd name="connsiteX51" fmla="*/ 75582 w 5149751"/>
              <a:gd name="connsiteY51" fmla="*/ 987146 h 3346171"/>
              <a:gd name="connsiteX52" fmla="*/ 115892 w 5149751"/>
              <a:gd name="connsiteY52" fmla="*/ 912533 h 3346171"/>
              <a:gd name="connsiteX53" fmla="*/ 134368 w 5149751"/>
              <a:gd name="connsiteY53" fmla="*/ 874433 h 3346171"/>
              <a:gd name="connsiteX54" fmla="*/ 152844 w 5149751"/>
              <a:gd name="connsiteY54" fmla="*/ 831571 h 3346171"/>
              <a:gd name="connsiteX55" fmla="*/ 167959 w 5149751"/>
              <a:gd name="connsiteY55" fmla="*/ 785533 h 3346171"/>
              <a:gd name="connsiteX56" fmla="*/ 178037 w 5149751"/>
              <a:gd name="connsiteY56" fmla="*/ 733146 h 3346171"/>
              <a:gd name="connsiteX57" fmla="*/ 188115 w 5149751"/>
              <a:gd name="connsiteY57" fmla="*/ 674408 h 3346171"/>
              <a:gd name="connsiteX58" fmla="*/ 189795 w 5149751"/>
              <a:gd name="connsiteY58" fmla="*/ 604558 h 3346171"/>
              <a:gd name="connsiteX59" fmla="*/ 188115 w 5149751"/>
              <a:gd name="connsiteY59" fmla="*/ 536296 h 3346171"/>
              <a:gd name="connsiteX60" fmla="*/ 178037 w 5149751"/>
              <a:gd name="connsiteY60" fmla="*/ 475971 h 3346171"/>
              <a:gd name="connsiteX61" fmla="*/ 167959 w 5149751"/>
              <a:gd name="connsiteY61" fmla="*/ 423583 h 3346171"/>
              <a:gd name="connsiteX62" fmla="*/ 152844 w 5149751"/>
              <a:gd name="connsiteY62" fmla="*/ 379133 h 3346171"/>
              <a:gd name="connsiteX63" fmla="*/ 134368 w 5149751"/>
              <a:gd name="connsiteY63" fmla="*/ 336271 h 3346171"/>
              <a:gd name="connsiteX64" fmla="*/ 115892 w 5149751"/>
              <a:gd name="connsiteY64" fmla="*/ 299758 h 3346171"/>
              <a:gd name="connsiteX65" fmla="*/ 75582 w 5149751"/>
              <a:gd name="connsiteY65" fmla="*/ 225146 h 3346171"/>
              <a:gd name="connsiteX66" fmla="*/ 55427 w 5149751"/>
              <a:gd name="connsiteY66" fmla="*/ 185458 h 3346171"/>
              <a:gd name="connsiteX67" fmla="*/ 38631 w 5149751"/>
              <a:gd name="connsiteY67" fmla="*/ 144183 h 3346171"/>
              <a:gd name="connsiteX68" fmla="*/ 23514 w 5149751"/>
              <a:gd name="connsiteY68" fmla="*/ 98146 h 3346171"/>
              <a:gd name="connsiteX69" fmla="*/ 11757 w 5149751"/>
              <a:gd name="connsiteY69" fmla="*/ 45758 h 3346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5149751" h="3346171">
                <a:moveTo>
                  <a:pt x="5387" y="0"/>
                </a:moveTo>
                <a:lnTo>
                  <a:pt x="5149751" y="0"/>
                </a:lnTo>
                <a:lnTo>
                  <a:pt x="5149751" y="3346171"/>
                </a:lnTo>
                <a:lnTo>
                  <a:pt x="189795" y="3346171"/>
                </a:lnTo>
                <a:lnTo>
                  <a:pt x="184755" y="3279496"/>
                </a:lnTo>
                <a:lnTo>
                  <a:pt x="176358" y="3223933"/>
                </a:lnTo>
                <a:lnTo>
                  <a:pt x="166280" y="3171546"/>
                </a:lnTo>
                <a:lnTo>
                  <a:pt x="149484" y="3128683"/>
                </a:lnTo>
                <a:lnTo>
                  <a:pt x="132688" y="3085821"/>
                </a:lnTo>
                <a:lnTo>
                  <a:pt x="112533" y="3049308"/>
                </a:lnTo>
                <a:lnTo>
                  <a:pt x="92378" y="3011208"/>
                </a:lnTo>
                <a:lnTo>
                  <a:pt x="73902" y="2976283"/>
                </a:lnTo>
                <a:lnTo>
                  <a:pt x="55427" y="2936596"/>
                </a:lnTo>
                <a:lnTo>
                  <a:pt x="38631" y="2895321"/>
                </a:lnTo>
                <a:lnTo>
                  <a:pt x="23514" y="2849283"/>
                </a:lnTo>
                <a:lnTo>
                  <a:pt x="11757" y="2800071"/>
                </a:lnTo>
                <a:lnTo>
                  <a:pt x="3359" y="2739746"/>
                </a:lnTo>
                <a:lnTo>
                  <a:pt x="0" y="2671483"/>
                </a:lnTo>
                <a:lnTo>
                  <a:pt x="3359" y="2601633"/>
                </a:lnTo>
                <a:lnTo>
                  <a:pt x="11757" y="2544483"/>
                </a:lnTo>
                <a:lnTo>
                  <a:pt x="23514" y="2492096"/>
                </a:lnTo>
                <a:lnTo>
                  <a:pt x="38631" y="2444471"/>
                </a:lnTo>
                <a:lnTo>
                  <a:pt x="55427" y="2403196"/>
                </a:lnTo>
                <a:lnTo>
                  <a:pt x="75582" y="2365096"/>
                </a:lnTo>
                <a:lnTo>
                  <a:pt x="95737" y="2328583"/>
                </a:lnTo>
                <a:lnTo>
                  <a:pt x="115892" y="2290483"/>
                </a:lnTo>
                <a:lnTo>
                  <a:pt x="134368" y="2250796"/>
                </a:lnTo>
                <a:lnTo>
                  <a:pt x="152844" y="2209521"/>
                </a:lnTo>
                <a:lnTo>
                  <a:pt x="167959" y="2163483"/>
                </a:lnTo>
                <a:lnTo>
                  <a:pt x="178037" y="2111096"/>
                </a:lnTo>
                <a:lnTo>
                  <a:pt x="188115" y="2050771"/>
                </a:lnTo>
                <a:lnTo>
                  <a:pt x="189795" y="1982508"/>
                </a:lnTo>
                <a:lnTo>
                  <a:pt x="188115" y="1914246"/>
                </a:lnTo>
                <a:lnTo>
                  <a:pt x="178037" y="1853921"/>
                </a:lnTo>
                <a:lnTo>
                  <a:pt x="167959" y="1801533"/>
                </a:lnTo>
                <a:lnTo>
                  <a:pt x="152844" y="1757083"/>
                </a:lnTo>
                <a:lnTo>
                  <a:pt x="134368" y="1714221"/>
                </a:lnTo>
                <a:lnTo>
                  <a:pt x="115892" y="1674533"/>
                </a:lnTo>
                <a:lnTo>
                  <a:pt x="95737" y="1638021"/>
                </a:lnTo>
                <a:lnTo>
                  <a:pt x="75582" y="1603096"/>
                </a:lnTo>
                <a:lnTo>
                  <a:pt x="55427" y="1563408"/>
                </a:lnTo>
                <a:lnTo>
                  <a:pt x="38631" y="1522133"/>
                </a:lnTo>
                <a:lnTo>
                  <a:pt x="23514" y="1476096"/>
                </a:lnTo>
                <a:lnTo>
                  <a:pt x="11757" y="1423708"/>
                </a:lnTo>
                <a:lnTo>
                  <a:pt x="3359" y="1363383"/>
                </a:lnTo>
                <a:lnTo>
                  <a:pt x="0" y="1295121"/>
                </a:lnTo>
                <a:lnTo>
                  <a:pt x="3359" y="1226858"/>
                </a:lnTo>
                <a:lnTo>
                  <a:pt x="11757" y="1166533"/>
                </a:lnTo>
                <a:lnTo>
                  <a:pt x="23514" y="1114146"/>
                </a:lnTo>
                <a:lnTo>
                  <a:pt x="38631" y="1068108"/>
                </a:lnTo>
                <a:lnTo>
                  <a:pt x="55427" y="1025246"/>
                </a:lnTo>
                <a:lnTo>
                  <a:pt x="75582" y="987146"/>
                </a:lnTo>
                <a:lnTo>
                  <a:pt x="115892" y="912533"/>
                </a:lnTo>
                <a:lnTo>
                  <a:pt x="134368" y="874433"/>
                </a:lnTo>
                <a:lnTo>
                  <a:pt x="152844" y="831571"/>
                </a:lnTo>
                <a:lnTo>
                  <a:pt x="167959" y="785533"/>
                </a:lnTo>
                <a:lnTo>
                  <a:pt x="178037" y="733146"/>
                </a:lnTo>
                <a:lnTo>
                  <a:pt x="188115" y="674408"/>
                </a:lnTo>
                <a:lnTo>
                  <a:pt x="189795" y="604558"/>
                </a:lnTo>
                <a:lnTo>
                  <a:pt x="188115" y="536296"/>
                </a:lnTo>
                <a:lnTo>
                  <a:pt x="178037" y="475971"/>
                </a:lnTo>
                <a:lnTo>
                  <a:pt x="167959" y="423583"/>
                </a:lnTo>
                <a:lnTo>
                  <a:pt x="152844" y="379133"/>
                </a:lnTo>
                <a:lnTo>
                  <a:pt x="134368" y="336271"/>
                </a:lnTo>
                <a:lnTo>
                  <a:pt x="115892" y="299758"/>
                </a:lnTo>
                <a:lnTo>
                  <a:pt x="75582" y="225146"/>
                </a:lnTo>
                <a:lnTo>
                  <a:pt x="55427" y="185458"/>
                </a:lnTo>
                <a:lnTo>
                  <a:pt x="38631" y="144183"/>
                </a:lnTo>
                <a:lnTo>
                  <a:pt x="23514" y="98146"/>
                </a:lnTo>
                <a:lnTo>
                  <a:pt x="11757" y="4575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37" name="Google Shape;437;p3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5581446" y="2633872"/>
            <a:ext cx="3413871" cy="236685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Freeform 6">
            <a:extLst>
              <a:ext uri="{FF2B5EF4-FFF2-40B4-BE49-F238E27FC236}">
                <a16:creationId xmlns:a16="http://schemas.microsoft.com/office/drawing/2014/main" id="{CA71505E-6D83-4D7B-B88A-7D7C2DB42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664368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82174A2F-5CC0-47EE-BFEA-6199C2BD7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1402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454" name="Freeform 10">
            <a:extLst>
              <a:ext uri="{FF2B5EF4-FFF2-40B4-BE49-F238E27FC236}">
                <a16:creationId xmlns:a16="http://schemas.microsoft.com/office/drawing/2014/main" id="{B2993EF1-19E1-473A-8A3F-1D7B24951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5676900" cy="51435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F50C5101-CD9E-4E96-A827-ACA768C31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445" name="Google Shape;445;p38"/>
          <p:cNvSpPr txBox="1"/>
          <p:nvPr/>
        </p:nvSpPr>
        <p:spPr>
          <a:xfrm>
            <a:off x="719942" y="1358293"/>
            <a:ext cx="4200157" cy="255115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 fontScale="92500" lnSpcReduction="10000"/>
          </a:bodyPr>
          <a:lstStyle/>
          <a:p>
            <a:pPr marL="0" lvl="0" indent="-228600" algn="just" defTabSz="914400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None/>
            </a:pPr>
            <a:r>
              <a:rPr lang="en-US" dirty="0">
                <a:sym typeface="Nunito"/>
              </a:rPr>
              <a:t>La </a:t>
            </a:r>
            <a:r>
              <a:rPr lang="en-US" dirty="0" err="1">
                <a:sym typeface="Nunito"/>
              </a:rPr>
              <a:t>producción</a:t>
            </a:r>
            <a:r>
              <a:rPr lang="en-US" dirty="0">
                <a:sym typeface="Nunito"/>
              </a:rPr>
              <a:t> de crudo </a:t>
            </a:r>
            <a:r>
              <a:rPr lang="en-US" dirty="0" err="1">
                <a:sym typeface="Nunito"/>
              </a:rPr>
              <a:t>en</a:t>
            </a:r>
            <a:r>
              <a:rPr lang="en-US" dirty="0">
                <a:sym typeface="Nunito"/>
              </a:rPr>
              <a:t> África es </a:t>
            </a:r>
            <a:r>
              <a:rPr lang="en-US" dirty="0" err="1">
                <a:sym typeface="Nunito"/>
              </a:rPr>
              <a:t>relativamente</a:t>
            </a:r>
            <a:r>
              <a:rPr lang="en-US" dirty="0">
                <a:sym typeface="Nunito"/>
              </a:rPr>
              <a:t> </a:t>
            </a:r>
            <a:r>
              <a:rPr lang="en-US" dirty="0" err="1">
                <a:sym typeface="Nunito"/>
              </a:rPr>
              <a:t>menor</a:t>
            </a:r>
            <a:r>
              <a:rPr lang="en-US" dirty="0">
                <a:sym typeface="Nunito"/>
              </a:rPr>
              <a:t> </a:t>
            </a:r>
            <a:r>
              <a:rPr lang="en-US" dirty="0" err="1">
                <a:sym typeface="Nunito"/>
              </a:rPr>
              <a:t>en</a:t>
            </a:r>
            <a:r>
              <a:rPr lang="en-US" dirty="0">
                <a:sym typeface="Nunito"/>
              </a:rPr>
              <a:t> </a:t>
            </a:r>
            <a:r>
              <a:rPr lang="en-US" dirty="0" err="1">
                <a:sym typeface="Nunito"/>
              </a:rPr>
              <a:t>comparación</a:t>
            </a:r>
            <a:r>
              <a:rPr lang="en-US" dirty="0">
                <a:sym typeface="Nunito"/>
              </a:rPr>
              <a:t> con Asia-</a:t>
            </a:r>
            <a:r>
              <a:rPr lang="en-US" dirty="0" err="1">
                <a:sym typeface="Nunito"/>
              </a:rPr>
              <a:t>Pacífico</a:t>
            </a:r>
            <a:r>
              <a:rPr lang="en-US" dirty="0">
                <a:sym typeface="Nunito"/>
              </a:rPr>
              <a:t>, </a:t>
            </a:r>
            <a:r>
              <a:rPr lang="en-US" dirty="0" err="1">
                <a:sym typeface="Nunito"/>
              </a:rPr>
              <a:t>donde</a:t>
            </a:r>
            <a:r>
              <a:rPr lang="en-US" dirty="0">
                <a:sym typeface="Nunito"/>
              </a:rPr>
              <a:t> </a:t>
            </a:r>
            <a:r>
              <a:rPr lang="en-US" dirty="0" err="1">
                <a:sym typeface="Nunito"/>
              </a:rPr>
              <a:t>países</a:t>
            </a:r>
            <a:r>
              <a:rPr lang="en-US" dirty="0">
                <a:sym typeface="Nunito"/>
              </a:rPr>
              <a:t> </a:t>
            </a:r>
            <a:r>
              <a:rPr lang="en-US" dirty="0" err="1">
                <a:sym typeface="Nunito"/>
              </a:rPr>
              <a:t>como</a:t>
            </a:r>
            <a:r>
              <a:rPr lang="en-US" dirty="0">
                <a:sym typeface="Nunito"/>
              </a:rPr>
              <a:t> China, India y Australia </a:t>
            </a:r>
            <a:r>
              <a:rPr lang="en-US" dirty="0" err="1">
                <a:sym typeface="Nunito"/>
              </a:rPr>
              <a:t>tienen</a:t>
            </a:r>
            <a:r>
              <a:rPr lang="en-US" dirty="0">
                <a:sym typeface="Nunito"/>
              </a:rPr>
              <a:t> </a:t>
            </a:r>
            <a:r>
              <a:rPr lang="en-US" dirty="0" err="1">
                <a:sym typeface="Nunito"/>
              </a:rPr>
              <a:t>una</a:t>
            </a:r>
            <a:r>
              <a:rPr lang="en-US" dirty="0">
                <a:sym typeface="Nunito"/>
              </a:rPr>
              <a:t> </a:t>
            </a:r>
            <a:r>
              <a:rPr lang="en-US" dirty="0" err="1">
                <a:sym typeface="Nunito"/>
              </a:rPr>
              <a:t>producción</a:t>
            </a:r>
            <a:r>
              <a:rPr lang="en-US" dirty="0">
                <a:sym typeface="Nunito"/>
              </a:rPr>
              <a:t> </a:t>
            </a:r>
            <a:r>
              <a:rPr lang="en-US" dirty="0" err="1">
                <a:sym typeface="Nunito"/>
              </a:rPr>
              <a:t>significativa</a:t>
            </a:r>
            <a:r>
              <a:rPr lang="en-US" dirty="0">
                <a:sym typeface="Nunito"/>
              </a:rPr>
              <a:t>. </a:t>
            </a:r>
          </a:p>
          <a:p>
            <a:pPr marL="0" lvl="0" indent="-228600" algn="just" defTabSz="914400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None/>
            </a:pPr>
            <a:endParaRPr lang="en-US" dirty="0">
              <a:sym typeface="Nunito"/>
            </a:endParaRPr>
          </a:p>
          <a:p>
            <a:pPr marL="0" lvl="0" indent="-228600" algn="just" defTabSz="914400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None/>
            </a:pPr>
            <a:r>
              <a:rPr lang="en-US" dirty="0">
                <a:sym typeface="Nunito"/>
              </a:rPr>
              <a:t>África </a:t>
            </a:r>
            <a:r>
              <a:rPr lang="en-US" dirty="0" err="1">
                <a:sym typeface="Nunito"/>
              </a:rPr>
              <a:t>destaca</a:t>
            </a:r>
            <a:r>
              <a:rPr lang="en-US" dirty="0">
                <a:sym typeface="Nunito"/>
              </a:rPr>
              <a:t> </a:t>
            </a:r>
            <a:r>
              <a:rPr lang="en-US" dirty="0" err="1">
                <a:sym typeface="Nunito"/>
              </a:rPr>
              <a:t>por</a:t>
            </a:r>
            <a:r>
              <a:rPr lang="en-US" dirty="0">
                <a:sym typeface="Nunito"/>
              </a:rPr>
              <a:t> </a:t>
            </a:r>
            <a:r>
              <a:rPr lang="en-US" dirty="0" err="1">
                <a:sym typeface="Nunito"/>
              </a:rPr>
              <a:t>su</a:t>
            </a:r>
            <a:r>
              <a:rPr lang="en-US" dirty="0">
                <a:sym typeface="Nunito"/>
              </a:rPr>
              <a:t> </a:t>
            </a:r>
            <a:r>
              <a:rPr lang="en-US" dirty="0" err="1">
                <a:sym typeface="Nunito"/>
              </a:rPr>
              <a:t>potencial</a:t>
            </a:r>
            <a:r>
              <a:rPr lang="en-US" dirty="0">
                <a:sym typeface="Nunito"/>
              </a:rPr>
              <a:t> de </a:t>
            </a:r>
            <a:r>
              <a:rPr lang="en-US" dirty="0" err="1">
                <a:sym typeface="Nunito"/>
              </a:rPr>
              <a:t>exploración</a:t>
            </a:r>
            <a:r>
              <a:rPr lang="en-US" dirty="0">
                <a:sym typeface="Nunito"/>
              </a:rPr>
              <a:t>, </a:t>
            </a:r>
            <a:r>
              <a:rPr lang="en-US" dirty="0" err="1">
                <a:sym typeface="Nunito"/>
              </a:rPr>
              <a:t>pero</a:t>
            </a:r>
            <a:r>
              <a:rPr lang="en-US" dirty="0">
                <a:sym typeface="Nunito"/>
              </a:rPr>
              <a:t> </a:t>
            </a:r>
            <a:r>
              <a:rPr lang="en-US" dirty="0" err="1">
                <a:sym typeface="Nunito"/>
              </a:rPr>
              <a:t>su</a:t>
            </a:r>
            <a:r>
              <a:rPr lang="en-US" dirty="0">
                <a:sym typeface="Nunito"/>
              </a:rPr>
              <a:t> </a:t>
            </a:r>
            <a:r>
              <a:rPr lang="en-US" dirty="0" err="1">
                <a:sym typeface="Nunito"/>
              </a:rPr>
              <a:t>producción</a:t>
            </a:r>
            <a:r>
              <a:rPr lang="en-US" dirty="0">
                <a:sym typeface="Nunito"/>
              </a:rPr>
              <a:t> actual es </a:t>
            </a:r>
            <a:r>
              <a:rPr lang="en-US" dirty="0" err="1">
                <a:sym typeface="Nunito"/>
              </a:rPr>
              <a:t>limitada</a:t>
            </a:r>
            <a:r>
              <a:rPr lang="en-US" dirty="0">
                <a:sym typeface="Nunito"/>
              </a:rPr>
              <a:t>, </a:t>
            </a:r>
            <a:r>
              <a:rPr lang="en-US" dirty="0" err="1">
                <a:sym typeface="Nunito"/>
              </a:rPr>
              <a:t>mientras</a:t>
            </a:r>
            <a:r>
              <a:rPr lang="en-US" dirty="0">
                <a:sym typeface="Nunito"/>
              </a:rPr>
              <a:t> que Asia-</a:t>
            </a:r>
            <a:r>
              <a:rPr lang="en-US" dirty="0" err="1">
                <a:sym typeface="Nunito"/>
              </a:rPr>
              <a:t>Pacífico</a:t>
            </a:r>
            <a:r>
              <a:rPr lang="en-US" dirty="0">
                <a:sym typeface="Nunito"/>
              </a:rPr>
              <a:t> </a:t>
            </a:r>
            <a:r>
              <a:rPr lang="en-US" dirty="0" err="1">
                <a:sym typeface="Nunito"/>
              </a:rPr>
              <a:t>lidera</a:t>
            </a:r>
            <a:r>
              <a:rPr lang="en-US" dirty="0">
                <a:sym typeface="Nunito"/>
              </a:rPr>
              <a:t> </a:t>
            </a:r>
            <a:r>
              <a:rPr lang="en-US" dirty="0" err="1">
                <a:sym typeface="Nunito"/>
              </a:rPr>
              <a:t>en</a:t>
            </a:r>
            <a:r>
              <a:rPr lang="en-US" dirty="0">
                <a:sym typeface="Nunito"/>
              </a:rPr>
              <a:t> </a:t>
            </a:r>
            <a:r>
              <a:rPr lang="en-US" dirty="0" err="1">
                <a:sym typeface="Nunito"/>
              </a:rPr>
              <a:t>volumen</a:t>
            </a:r>
            <a:r>
              <a:rPr lang="en-US" dirty="0">
                <a:sym typeface="Nunito"/>
              </a:rPr>
              <a:t> y </a:t>
            </a:r>
            <a:r>
              <a:rPr lang="en-US" dirty="0" err="1">
                <a:sym typeface="Nunito"/>
              </a:rPr>
              <a:t>desarrollo</a:t>
            </a:r>
            <a:r>
              <a:rPr lang="en-US" dirty="0">
                <a:sym typeface="Nunito"/>
              </a:rPr>
              <a:t> de </a:t>
            </a:r>
            <a:r>
              <a:rPr lang="en-US" dirty="0" err="1">
                <a:sym typeface="Nunito"/>
              </a:rPr>
              <a:t>recursos</a:t>
            </a:r>
            <a:r>
              <a:rPr lang="en-US" dirty="0">
                <a:sym typeface="Nunito"/>
              </a:rPr>
              <a:t> </a:t>
            </a:r>
            <a:r>
              <a:rPr lang="en-US" dirty="0" err="1">
                <a:sym typeface="Nunito"/>
              </a:rPr>
              <a:t>petroleros</a:t>
            </a:r>
            <a:r>
              <a:rPr lang="en-US" dirty="0">
                <a:sym typeface="Nunito"/>
              </a:rPr>
              <a:t>.</a:t>
            </a:r>
          </a:p>
        </p:txBody>
      </p:sp>
      <p:sp>
        <p:nvSpPr>
          <p:cNvPr id="458" name="Freeform 22">
            <a:extLst>
              <a:ext uri="{FF2B5EF4-FFF2-40B4-BE49-F238E27FC236}">
                <a16:creationId xmlns:a16="http://schemas.microsoft.com/office/drawing/2014/main" id="{588FC0EF-FB5A-4AF3-A7C1-57F4582BF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 flipH="1">
            <a:off x="5182108" y="0"/>
            <a:ext cx="3961889" cy="51435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460" name="Freeform: Shape 459">
            <a:extLst>
              <a:ext uri="{FF2B5EF4-FFF2-40B4-BE49-F238E27FC236}">
                <a16:creationId xmlns:a16="http://schemas.microsoft.com/office/drawing/2014/main" id="{FDB19D2F-9F08-47D1-A104-0BE7E3011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4773" y="1"/>
            <a:ext cx="3862314" cy="2551763"/>
          </a:xfrm>
          <a:custGeom>
            <a:avLst/>
            <a:gdLst>
              <a:gd name="connsiteX0" fmla="*/ 189795 w 5149751"/>
              <a:gd name="connsiteY0" fmla="*/ 0 h 3402351"/>
              <a:gd name="connsiteX1" fmla="*/ 5149751 w 5149751"/>
              <a:gd name="connsiteY1" fmla="*/ 0 h 3402351"/>
              <a:gd name="connsiteX2" fmla="*/ 5149751 w 5149751"/>
              <a:gd name="connsiteY2" fmla="*/ 3402351 h 3402351"/>
              <a:gd name="connsiteX3" fmla="*/ 1262 w 5149751"/>
              <a:gd name="connsiteY3" fmla="*/ 3402351 h 3402351"/>
              <a:gd name="connsiteX4" fmla="*/ 3359 w 5149751"/>
              <a:gd name="connsiteY4" fmla="*/ 3360737 h 3402351"/>
              <a:gd name="connsiteX5" fmla="*/ 11757 w 5149751"/>
              <a:gd name="connsiteY5" fmla="*/ 3300412 h 3402351"/>
              <a:gd name="connsiteX6" fmla="*/ 23514 w 5149751"/>
              <a:gd name="connsiteY6" fmla="*/ 3248025 h 3402351"/>
              <a:gd name="connsiteX7" fmla="*/ 38631 w 5149751"/>
              <a:gd name="connsiteY7" fmla="*/ 3201987 h 3402351"/>
              <a:gd name="connsiteX8" fmla="*/ 55427 w 5149751"/>
              <a:gd name="connsiteY8" fmla="*/ 3160712 h 3402351"/>
              <a:gd name="connsiteX9" fmla="*/ 75582 w 5149751"/>
              <a:gd name="connsiteY9" fmla="*/ 3121025 h 3402351"/>
              <a:gd name="connsiteX10" fmla="*/ 95737 w 5149751"/>
              <a:gd name="connsiteY10" fmla="*/ 3084512 h 3402351"/>
              <a:gd name="connsiteX11" fmla="*/ 115892 w 5149751"/>
              <a:gd name="connsiteY11" fmla="*/ 3046412 h 3402351"/>
              <a:gd name="connsiteX12" fmla="*/ 134368 w 5149751"/>
              <a:gd name="connsiteY12" fmla="*/ 3009900 h 3402351"/>
              <a:gd name="connsiteX13" fmla="*/ 152844 w 5149751"/>
              <a:gd name="connsiteY13" fmla="*/ 2967037 h 3402351"/>
              <a:gd name="connsiteX14" fmla="*/ 167959 w 5149751"/>
              <a:gd name="connsiteY14" fmla="*/ 2922587 h 3402351"/>
              <a:gd name="connsiteX15" fmla="*/ 178037 w 5149751"/>
              <a:gd name="connsiteY15" fmla="*/ 2868612 h 3402351"/>
              <a:gd name="connsiteX16" fmla="*/ 188115 w 5149751"/>
              <a:gd name="connsiteY16" fmla="*/ 2809875 h 3402351"/>
              <a:gd name="connsiteX17" fmla="*/ 189795 w 5149751"/>
              <a:gd name="connsiteY17" fmla="*/ 2741612 h 3402351"/>
              <a:gd name="connsiteX18" fmla="*/ 188115 w 5149751"/>
              <a:gd name="connsiteY18" fmla="*/ 2671762 h 3402351"/>
              <a:gd name="connsiteX19" fmla="*/ 178037 w 5149751"/>
              <a:gd name="connsiteY19" fmla="*/ 2613025 h 3402351"/>
              <a:gd name="connsiteX20" fmla="*/ 167959 w 5149751"/>
              <a:gd name="connsiteY20" fmla="*/ 2560637 h 3402351"/>
              <a:gd name="connsiteX21" fmla="*/ 152844 w 5149751"/>
              <a:gd name="connsiteY21" fmla="*/ 2513012 h 3402351"/>
              <a:gd name="connsiteX22" fmla="*/ 134368 w 5149751"/>
              <a:gd name="connsiteY22" fmla="*/ 2471737 h 3402351"/>
              <a:gd name="connsiteX23" fmla="*/ 115892 w 5149751"/>
              <a:gd name="connsiteY23" fmla="*/ 2433637 h 3402351"/>
              <a:gd name="connsiteX24" fmla="*/ 95737 w 5149751"/>
              <a:gd name="connsiteY24" fmla="*/ 2395537 h 3402351"/>
              <a:gd name="connsiteX25" fmla="*/ 75582 w 5149751"/>
              <a:gd name="connsiteY25" fmla="*/ 2359025 h 3402351"/>
              <a:gd name="connsiteX26" fmla="*/ 55427 w 5149751"/>
              <a:gd name="connsiteY26" fmla="*/ 2319337 h 3402351"/>
              <a:gd name="connsiteX27" fmla="*/ 38631 w 5149751"/>
              <a:gd name="connsiteY27" fmla="*/ 2278062 h 3402351"/>
              <a:gd name="connsiteX28" fmla="*/ 23514 w 5149751"/>
              <a:gd name="connsiteY28" fmla="*/ 2232025 h 3402351"/>
              <a:gd name="connsiteX29" fmla="*/ 11757 w 5149751"/>
              <a:gd name="connsiteY29" fmla="*/ 2179637 h 3402351"/>
              <a:gd name="connsiteX30" fmla="*/ 3359 w 5149751"/>
              <a:gd name="connsiteY30" fmla="*/ 2119312 h 3402351"/>
              <a:gd name="connsiteX31" fmla="*/ 0 w 5149751"/>
              <a:gd name="connsiteY31" fmla="*/ 2051050 h 3402351"/>
              <a:gd name="connsiteX32" fmla="*/ 3359 w 5149751"/>
              <a:gd name="connsiteY32" fmla="*/ 1982787 h 3402351"/>
              <a:gd name="connsiteX33" fmla="*/ 11757 w 5149751"/>
              <a:gd name="connsiteY33" fmla="*/ 1922462 h 3402351"/>
              <a:gd name="connsiteX34" fmla="*/ 23514 w 5149751"/>
              <a:gd name="connsiteY34" fmla="*/ 1870075 h 3402351"/>
              <a:gd name="connsiteX35" fmla="*/ 38631 w 5149751"/>
              <a:gd name="connsiteY35" fmla="*/ 1824037 h 3402351"/>
              <a:gd name="connsiteX36" fmla="*/ 55427 w 5149751"/>
              <a:gd name="connsiteY36" fmla="*/ 1782762 h 3402351"/>
              <a:gd name="connsiteX37" fmla="*/ 75582 w 5149751"/>
              <a:gd name="connsiteY37" fmla="*/ 1743075 h 3402351"/>
              <a:gd name="connsiteX38" fmla="*/ 95737 w 5149751"/>
              <a:gd name="connsiteY38" fmla="*/ 1708150 h 3402351"/>
              <a:gd name="connsiteX39" fmla="*/ 115892 w 5149751"/>
              <a:gd name="connsiteY39" fmla="*/ 1671637 h 3402351"/>
              <a:gd name="connsiteX40" fmla="*/ 134368 w 5149751"/>
              <a:gd name="connsiteY40" fmla="*/ 1631950 h 3402351"/>
              <a:gd name="connsiteX41" fmla="*/ 152844 w 5149751"/>
              <a:gd name="connsiteY41" fmla="*/ 1589087 h 3402351"/>
              <a:gd name="connsiteX42" fmla="*/ 167959 w 5149751"/>
              <a:gd name="connsiteY42" fmla="*/ 1544637 h 3402351"/>
              <a:gd name="connsiteX43" fmla="*/ 178037 w 5149751"/>
              <a:gd name="connsiteY43" fmla="*/ 1492250 h 3402351"/>
              <a:gd name="connsiteX44" fmla="*/ 188115 w 5149751"/>
              <a:gd name="connsiteY44" fmla="*/ 1431925 h 3402351"/>
              <a:gd name="connsiteX45" fmla="*/ 189795 w 5149751"/>
              <a:gd name="connsiteY45" fmla="*/ 1363662 h 3402351"/>
              <a:gd name="connsiteX46" fmla="*/ 188115 w 5149751"/>
              <a:gd name="connsiteY46" fmla="*/ 1295400 h 3402351"/>
              <a:gd name="connsiteX47" fmla="*/ 178037 w 5149751"/>
              <a:gd name="connsiteY47" fmla="*/ 1235075 h 3402351"/>
              <a:gd name="connsiteX48" fmla="*/ 167959 w 5149751"/>
              <a:gd name="connsiteY48" fmla="*/ 1182687 h 3402351"/>
              <a:gd name="connsiteX49" fmla="*/ 152844 w 5149751"/>
              <a:gd name="connsiteY49" fmla="*/ 1136650 h 3402351"/>
              <a:gd name="connsiteX50" fmla="*/ 134368 w 5149751"/>
              <a:gd name="connsiteY50" fmla="*/ 1095375 h 3402351"/>
              <a:gd name="connsiteX51" fmla="*/ 115892 w 5149751"/>
              <a:gd name="connsiteY51" fmla="*/ 1055687 h 3402351"/>
              <a:gd name="connsiteX52" fmla="*/ 95737 w 5149751"/>
              <a:gd name="connsiteY52" fmla="*/ 1017587 h 3402351"/>
              <a:gd name="connsiteX53" fmla="*/ 75582 w 5149751"/>
              <a:gd name="connsiteY53" fmla="*/ 981075 h 3402351"/>
              <a:gd name="connsiteX54" fmla="*/ 55427 w 5149751"/>
              <a:gd name="connsiteY54" fmla="*/ 942975 h 3402351"/>
              <a:gd name="connsiteX55" fmla="*/ 38631 w 5149751"/>
              <a:gd name="connsiteY55" fmla="*/ 901700 h 3402351"/>
              <a:gd name="connsiteX56" fmla="*/ 23514 w 5149751"/>
              <a:gd name="connsiteY56" fmla="*/ 854075 h 3402351"/>
              <a:gd name="connsiteX57" fmla="*/ 11757 w 5149751"/>
              <a:gd name="connsiteY57" fmla="*/ 801687 h 3402351"/>
              <a:gd name="connsiteX58" fmla="*/ 3359 w 5149751"/>
              <a:gd name="connsiteY58" fmla="*/ 744537 h 3402351"/>
              <a:gd name="connsiteX59" fmla="*/ 0 w 5149751"/>
              <a:gd name="connsiteY59" fmla="*/ 673100 h 3402351"/>
              <a:gd name="connsiteX60" fmla="*/ 3359 w 5149751"/>
              <a:gd name="connsiteY60" fmla="*/ 606425 h 3402351"/>
              <a:gd name="connsiteX61" fmla="*/ 11757 w 5149751"/>
              <a:gd name="connsiteY61" fmla="*/ 546100 h 3402351"/>
              <a:gd name="connsiteX62" fmla="*/ 23514 w 5149751"/>
              <a:gd name="connsiteY62" fmla="*/ 496887 h 3402351"/>
              <a:gd name="connsiteX63" fmla="*/ 38631 w 5149751"/>
              <a:gd name="connsiteY63" fmla="*/ 450850 h 3402351"/>
              <a:gd name="connsiteX64" fmla="*/ 55427 w 5149751"/>
              <a:gd name="connsiteY64" fmla="*/ 409575 h 3402351"/>
              <a:gd name="connsiteX65" fmla="*/ 73902 w 5149751"/>
              <a:gd name="connsiteY65" fmla="*/ 369887 h 3402351"/>
              <a:gd name="connsiteX66" fmla="*/ 92378 w 5149751"/>
              <a:gd name="connsiteY66" fmla="*/ 334962 h 3402351"/>
              <a:gd name="connsiteX67" fmla="*/ 112533 w 5149751"/>
              <a:gd name="connsiteY67" fmla="*/ 296862 h 3402351"/>
              <a:gd name="connsiteX68" fmla="*/ 132688 w 5149751"/>
              <a:gd name="connsiteY68" fmla="*/ 260350 h 3402351"/>
              <a:gd name="connsiteX69" fmla="*/ 149484 w 5149751"/>
              <a:gd name="connsiteY69" fmla="*/ 217487 h 3402351"/>
              <a:gd name="connsiteX70" fmla="*/ 166280 w 5149751"/>
              <a:gd name="connsiteY70" fmla="*/ 174625 h 3402351"/>
              <a:gd name="connsiteX71" fmla="*/ 176358 w 5149751"/>
              <a:gd name="connsiteY71" fmla="*/ 122237 h 3402351"/>
              <a:gd name="connsiteX72" fmla="*/ 184755 w 5149751"/>
              <a:gd name="connsiteY72" fmla="*/ 66675 h 340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149751" h="3402351">
                <a:moveTo>
                  <a:pt x="189795" y="0"/>
                </a:moveTo>
                <a:lnTo>
                  <a:pt x="5149751" y="0"/>
                </a:lnTo>
                <a:lnTo>
                  <a:pt x="5149751" y="3402351"/>
                </a:lnTo>
                <a:lnTo>
                  <a:pt x="1262" y="3402351"/>
                </a:lnTo>
                <a:lnTo>
                  <a:pt x="3359" y="3360737"/>
                </a:lnTo>
                <a:lnTo>
                  <a:pt x="11757" y="3300412"/>
                </a:lnTo>
                <a:lnTo>
                  <a:pt x="23514" y="3248025"/>
                </a:lnTo>
                <a:lnTo>
                  <a:pt x="38631" y="3201987"/>
                </a:lnTo>
                <a:lnTo>
                  <a:pt x="55427" y="3160712"/>
                </a:lnTo>
                <a:lnTo>
                  <a:pt x="75582" y="3121025"/>
                </a:lnTo>
                <a:lnTo>
                  <a:pt x="95737" y="3084512"/>
                </a:lnTo>
                <a:lnTo>
                  <a:pt x="115892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59" y="2922587"/>
                </a:lnTo>
                <a:lnTo>
                  <a:pt x="178037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7" y="2613025"/>
                </a:lnTo>
                <a:lnTo>
                  <a:pt x="167959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2" y="2433637"/>
                </a:lnTo>
                <a:lnTo>
                  <a:pt x="95737" y="2395537"/>
                </a:lnTo>
                <a:lnTo>
                  <a:pt x="75582" y="2359025"/>
                </a:lnTo>
                <a:lnTo>
                  <a:pt x="55427" y="2319337"/>
                </a:lnTo>
                <a:lnTo>
                  <a:pt x="38631" y="2278062"/>
                </a:lnTo>
                <a:lnTo>
                  <a:pt x="23514" y="2232025"/>
                </a:lnTo>
                <a:lnTo>
                  <a:pt x="11757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7" y="1922462"/>
                </a:lnTo>
                <a:lnTo>
                  <a:pt x="23514" y="1870075"/>
                </a:lnTo>
                <a:lnTo>
                  <a:pt x="38631" y="1824037"/>
                </a:lnTo>
                <a:lnTo>
                  <a:pt x="55427" y="1782762"/>
                </a:lnTo>
                <a:lnTo>
                  <a:pt x="75582" y="1743075"/>
                </a:lnTo>
                <a:lnTo>
                  <a:pt x="95737" y="1708150"/>
                </a:lnTo>
                <a:lnTo>
                  <a:pt x="115892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59" y="1544637"/>
                </a:lnTo>
                <a:lnTo>
                  <a:pt x="178037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7" y="1235075"/>
                </a:lnTo>
                <a:lnTo>
                  <a:pt x="167959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2" y="1055687"/>
                </a:lnTo>
                <a:lnTo>
                  <a:pt x="95737" y="1017587"/>
                </a:lnTo>
                <a:lnTo>
                  <a:pt x="75582" y="981075"/>
                </a:lnTo>
                <a:lnTo>
                  <a:pt x="55427" y="942975"/>
                </a:lnTo>
                <a:lnTo>
                  <a:pt x="38631" y="901700"/>
                </a:lnTo>
                <a:lnTo>
                  <a:pt x="23514" y="854075"/>
                </a:lnTo>
                <a:lnTo>
                  <a:pt x="11757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7" y="546100"/>
                </a:lnTo>
                <a:lnTo>
                  <a:pt x="23514" y="496887"/>
                </a:lnTo>
                <a:lnTo>
                  <a:pt x="38631" y="450850"/>
                </a:lnTo>
                <a:lnTo>
                  <a:pt x="55427" y="409575"/>
                </a:lnTo>
                <a:lnTo>
                  <a:pt x="73902" y="369887"/>
                </a:lnTo>
                <a:lnTo>
                  <a:pt x="92378" y="334962"/>
                </a:lnTo>
                <a:lnTo>
                  <a:pt x="112533" y="296862"/>
                </a:lnTo>
                <a:lnTo>
                  <a:pt x="132688" y="260350"/>
                </a:lnTo>
                <a:lnTo>
                  <a:pt x="149484" y="217487"/>
                </a:lnTo>
                <a:lnTo>
                  <a:pt x="166280" y="174625"/>
                </a:lnTo>
                <a:lnTo>
                  <a:pt x="176358" y="122237"/>
                </a:lnTo>
                <a:lnTo>
                  <a:pt x="184755" y="66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44" name="Google Shape;444;p3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496490" y="53565"/>
            <a:ext cx="3431825" cy="2433001"/>
          </a:xfrm>
          <a:prstGeom prst="rect">
            <a:avLst/>
          </a:prstGeom>
          <a:noFill/>
        </p:spPr>
      </p:pic>
      <p:sp>
        <p:nvSpPr>
          <p:cNvPr id="462" name="Freeform: Shape 461">
            <a:extLst>
              <a:ext uri="{FF2B5EF4-FFF2-40B4-BE49-F238E27FC236}">
                <a16:creationId xmlns:a16="http://schemas.microsoft.com/office/drawing/2014/main" id="{EDDC619B-7F37-4A93-ADCA-7EAE09EE9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4773" y="2633872"/>
            <a:ext cx="3862313" cy="2509628"/>
          </a:xfrm>
          <a:custGeom>
            <a:avLst/>
            <a:gdLst>
              <a:gd name="connsiteX0" fmla="*/ 5387 w 5149751"/>
              <a:gd name="connsiteY0" fmla="*/ 0 h 3346171"/>
              <a:gd name="connsiteX1" fmla="*/ 5149751 w 5149751"/>
              <a:gd name="connsiteY1" fmla="*/ 0 h 3346171"/>
              <a:gd name="connsiteX2" fmla="*/ 5149751 w 5149751"/>
              <a:gd name="connsiteY2" fmla="*/ 3346171 h 3346171"/>
              <a:gd name="connsiteX3" fmla="*/ 189795 w 5149751"/>
              <a:gd name="connsiteY3" fmla="*/ 3346171 h 3346171"/>
              <a:gd name="connsiteX4" fmla="*/ 184755 w 5149751"/>
              <a:gd name="connsiteY4" fmla="*/ 3279496 h 3346171"/>
              <a:gd name="connsiteX5" fmla="*/ 176358 w 5149751"/>
              <a:gd name="connsiteY5" fmla="*/ 3223933 h 3346171"/>
              <a:gd name="connsiteX6" fmla="*/ 166280 w 5149751"/>
              <a:gd name="connsiteY6" fmla="*/ 3171546 h 3346171"/>
              <a:gd name="connsiteX7" fmla="*/ 149484 w 5149751"/>
              <a:gd name="connsiteY7" fmla="*/ 3128683 h 3346171"/>
              <a:gd name="connsiteX8" fmla="*/ 132688 w 5149751"/>
              <a:gd name="connsiteY8" fmla="*/ 3085821 h 3346171"/>
              <a:gd name="connsiteX9" fmla="*/ 112533 w 5149751"/>
              <a:gd name="connsiteY9" fmla="*/ 3049308 h 3346171"/>
              <a:gd name="connsiteX10" fmla="*/ 92378 w 5149751"/>
              <a:gd name="connsiteY10" fmla="*/ 3011208 h 3346171"/>
              <a:gd name="connsiteX11" fmla="*/ 73902 w 5149751"/>
              <a:gd name="connsiteY11" fmla="*/ 2976283 h 3346171"/>
              <a:gd name="connsiteX12" fmla="*/ 55427 w 5149751"/>
              <a:gd name="connsiteY12" fmla="*/ 2936596 h 3346171"/>
              <a:gd name="connsiteX13" fmla="*/ 38631 w 5149751"/>
              <a:gd name="connsiteY13" fmla="*/ 2895321 h 3346171"/>
              <a:gd name="connsiteX14" fmla="*/ 23514 w 5149751"/>
              <a:gd name="connsiteY14" fmla="*/ 2849283 h 3346171"/>
              <a:gd name="connsiteX15" fmla="*/ 11757 w 5149751"/>
              <a:gd name="connsiteY15" fmla="*/ 2800071 h 3346171"/>
              <a:gd name="connsiteX16" fmla="*/ 3359 w 5149751"/>
              <a:gd name="connsiteY16" fmla="*/ 2739746 h 3346171"/>
              <a:gd name="connsiteX17" fmla="*/ 0 w 5149751"/>
              <a:gd name="connsiteY17" fmla="*/ 2671483 h 3346171"/>
              <a:gd name="connsiteX18" fmla="*/ 3359 w 5149751"/>
              <a:gd name="connsiteY18" fmla="*/ 2601633 h 3346171"/>
              <a:gd name="connsiteX19" fmla="*/ 11757 w 5149751"/>
              <a:gd name="connsiteY19" fmla="*/ 2544483 h 3346171"/>
              <a:gd name="connsiteX20" fmla="*/ 23514 w 5149751"/>
              <a:gd name="connsiteY20" fmla="*/ 2492096 h 3346171"/>
              <a:gd name="connsiteX21" fmla="*/ 38631 w 5149751"/>
              <a:gd name="connsiteY21" fmla="*/ 2444471 h 3346171"/>
              <a:gd name="connsiteX22" fmla="*/ 55427 w 5149751"/>
              <a:gd name="connsiteY22" fmla="*/ 2403196 h 3346171"/>
              <a:gd name="connsiteX23" fmla="*/ 75582 w 5149751"/>
              <a:gd name="connsiteY23" fmla="*/ 2365096 h 3346171"/>
              <a:gd name="connsiteX24" fmla="*/ 95737 w 5149751"/>
              <a:gd name="connsiteY24" fmla="*/ 2328583 h 3346171"/>
              <a:gd name="connsiteX25" fmla="*/ 115892 w 5149751"/>
              <a:gd name="connsiteY25" fmla="*/ 2290483 h 3346171"/>
              <a:gd name="connsiteX26" fmla="*/ 134368 w 5149751"/>
              <a:gd name="connsiteY26" fmla="*/ 2250796 h 3346171"/>
              <a:gd name="connsiteX27" fmla="*/ 152844 w 5149751"/>
              <a:gd name="connsiteY27" fmla="*/ 2209521 h 3346171"/>
              <a:gd name="connsiteX28" fmla="*/ 167959 w 5149751"/>
              <a:gd name="connsiteY28" fmla="*/ 2163483 h 3346171"/>
              <a:gd name="connsiteX29" fmla="*/ 178037 w 5149751"/>
              <a:gd name="connsiteY29" fmla="*/ 2111096 h 3346171"/>
              <a:gd name="connsiteX30" fmla="*/ 188115 w 5149751"/>
              <a:gd name="connsiteY30" fmla="*/ 2050771 h 3346171"/>
              <a:gd name="connsiteX31" fmla="*/ 189795 w 5149751"/>
              <a:gd name="connsiteY31" fmla="*/ 1982508 h 3346171"/>
              <a:gd name="connsiteX32" fmla="*/ 188115 w 5149751"/>
              <a:gd name="connsiteY32" fmla="*/ 1914246 h 3346171"/>
              <a:gd name="connsiteX33" fmla="*/ 178037 w 5149751"/>
              <a:gd name="connsiteY33" fmla="*/ 1853921 h 3346171"/>
              <a:gd name="connsiteX34" fmla="*/ 167959 w 5149751"/>
              <a:gd name="connsiteY34" fmla="*/ 1801533 h 3346171"/>
              <a:gd name="connsiteX35" fmla="*/ 152844 w 5149751"/>
              <a:gd name="connsiteY35" fmla="*/ 1757083 h 3346171"/>
              <a:gd name="connsiteX36" fmla="*/ 134368 w 5149751"/>
              <a:gd name="connsiteY36" fmla="*/ 1714221 h 3346171"/>
              <a:gd name="connsiteX37" fmla="*/ 115892 w 5149751"/>
              <a:gd name="connsiteY37" fmla="*/ 1674533 h 3346171"/>
              <a:gd name="connsiteX38" fmla="*/ 95737 w 5149751"/>
              <a:gd name="connsiteY38" fmla="*/ 1638021 h 3346171"/>
              <a:gd name="connsiteX39" fmla="*/ 75582 w 5149751"/>
              <a:gd name="connsiteY39" fmla="*/ 1603096 h 3346171"/>
              <a:gd name="connsiteX40" fmla="*/ 55427 w 5149751"/>
              <a:gd name="connsiteY40" fmla="*/ 1563408 h 3346171"/>
              <a:gd name="connsiteX41" fmla="*/ 38631 w 5149751"/>
              <a:gd name="connsiteY41" fmla="*/ 1522133 h 3346171"/>
              <a:gd name="connsiteX42" fmla="*/ 23514 w 5149751"/>
              <a:gd name="connsiteY42" fmla="*/ 1476096 h 3346171"/>
              <a:gd name="connsiteX43" fmla="*/ 11757 w 5149751"/>
              <a:gd name="connsiteY43" fmla="*/ 1423708 h 3346171"/>
              <a:gd name="connsiteX44" fmla="*/ 3359 w 5149751"/>
              <a:gd name="connsiteY44" fmla="*/ 1363383 h 3346171"/>
              <a:gd name="connsiteX45" fmla="*/ 0 w 5149751"/>
              <a:gd name="connsiteY45" fmla="*/ 1295121 h 3346171"/>
              <a:gd name="connsiteX46" fmla="*/ 3359 w 5149751"/>
              <a:gd name="connsiteY46" fmla="*/ 1226858 h 3346171"/>
              <a:gd name="connsiteX47" fmla="*/ 11757 w 5149751"/>
              <a:gd name="connsiteY47" fmla="*/ 1166533 h 3346171"/>
              <a:gd name="connsiteX48" fmla="*/ 23514 w 5149751"/>
              <a:gd name="connsiteY48" fmla="*/ 1114146 h 3346171"/>
              <a:gd name="connsiteX49" fmla="*/ 38631 w 5149751"/>
              <a:gd name="connsiteY49" fmla="*/ 1068108 h 3346171"/>
              <a:gd name="connsiteX50" fmla="*/ 55427 w 5149751"/>
              <a:gd name="connsiteY50" fmla="*/ 1025246 h 3346171"/>
              <a:gd name="connsiteX51" fmla="*/ 75582 w 5149751"/>
              <a:gd name="connsiteY51" fmla="*/ 987146 h 3346171"/>
              <a:gd name="connsiteX52" fmla="*/ 115892 w 5149751"/>
              <a:gd name="connsiteY52" fmla="*/ 912533 h 3346171"/>
              <a:gd name="connsiteX53" fmla="*/ 134368 w 5149751"/>
              <a:gd name="connsiteY53" fmla="*/ 874433 h 3346171"/>
              <a:gd name="connsiteX54" fmla="*/ 152844 w 5149751"/>
              <a:gd name="connsiteY54" fmla="*/ 831571 h 3346171"/>
              <a:gd name="connsiteX55" fmla="*/ 167959 w 5149751"/>
              <a:gd name="connsiteY55" fmla="*/ 785533 h 3346171"/>
              <a:gd name="connsiteX56" fmla="*/ 178037 w 5149751"/>
              <a:gd name="connsiteY56" fmla="*/ 733146 h 3346171"/>
              <a:gd name="connsiteX57" fmla="*/ 188115 w 5149751"/>
              <a:gd name="connsiteY57" fmla="*/ 674408 h 3346171"/>
              <a:gd name="connsiteX58" fmla="*/ 189795 w 5149751"/>
              <a:gd name="connsiteY58" fmla="*/ 604558 h 3346171"/>
              <a:gd name="connsiteX59" fmla="*/ 188115 w 5149751"/>
              <a:gd name="connsiteY59" fmla="*/ 536296 h 3346171"/>
              <a:gd name="connsiteX60" fmla="*/ 178037 w 5149751"/>
              <a:gd name="connsiteY60" fmla="*/ 475971 h 3346171"/>
              <a:gd name="connsiteX61" fmla="*/ 167959 w 5149751"/>
              <a:gd name="connsiteY61" fmla="*/ 423583 h 3346171"/>
              <a:gd name="connsiteX62" fmla="*/ 152844 w 5149751"/>
              <a:gd name="connsiteY62" fmla="*/ 379133 h 3346171"/>
              <a:gd name="connsiteX63" fmla="*/ 134368 w 5149751"/>
              <a:gd name="connsiteY63" fmla="*/ 336271 h 3346171"/>
              <a:gd name="connsiteX64" fmla="*/ 115892 w 5149751"/>
              <a:gd name="connsiteY64" fmla="*/ 299758 h 3346171"/>
              <a:gd name="connsiteX65" fmla="*/ 75582 w 5149751"/>
              <a:gd name="connsiteY65" fmla="*/ 225146 h 3346171"/>
              <a:gd name="connsiteX66" fmla="*/ 55427 w 5149751"/>
              <a:gd name="connsiteY66" fmla="*/ 185458 h 3346171"/>
              <a:gd name="connsiteX67" fmla="*/ 38631 w 5149751"/>
              <a:gd name="connsiteY67" fmla="*/ 144183 h 3346171"/>
              <a:gd name="connsiteX68" fmla="*/ 23514 w 5149751"/>
              <a:gd name="connsiteY68" fmla="*/ 98146 h 3346171"/>
              <a:gd name="connsiteX69" fmla="*/ 11757 w 5149751"/>
              <a:gd name="connsiteY69" fmla="*/ 45758 h 3346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5149751" h="3346171">
                <a:moveTo>
                  <a:pt x="5387" y="0"/>
                </a:moveTo>
                <a:lnTo>
                  <a:pt x="5149751" y="0"/>
                </a:lnTo>
                <a:lnTo>
                  <a:pt x="5149751" y="3346171"/>
                </a:lnTo>
                <a:lnTo>
                  <a:pt x="189795" y="3346171"/>
                </a:lnTo>
                <a:lnTo>
                  <a:pt x="184755" y="3279496"/>
                </a:lnTo>
                <a:lnTo>
                  <a:pt x="176358" y="3223933"/>
                </a:lnTo>
                <a:lnTo>
                  <a:pt x="166280" y="3171546"/>
                </a:lnTo>
                <a:lnTo>
                  <a:pt x="149484" y="3128683"/>
                </a:lnTo>
                <a:lnTo>
                  <a:pt x="132688" y="3085821"/>
                </a:lnTo>
                <a:lnTo>
                  <a:pt x="112533" y="3049308"/>
                </a:lnTo>
                <a:lnTo>
                  <a:pt x="92378" y="3011208"/>
                </a:lnTo>
                <a:lnTo>
                  <a:pt x="73902" y="2976283"/>
                </a:lnTo>
                <a:lnTo>
                  <a:pt x="55427" y="2936596"/>
                </a:lnTo>
                <a:lnTo>
                  <a:pt x="38631" y="2895321"/>
                </a:lnTo>
                <a:lnTo>
                  <a:pt x="23514" y="2849283"/>
                </a:lnTo>
                <a:lnTo>
                  <a:pt x="11757" y="2800071"/>
                </a:lnTo>
                <a:lnTo>
                  <a:pt x="3359" y="2739746"/>
                </a:lnTo>
                <a:lnTo>
                  <a:pt x="0" y="2671483"/>
                </a:lnTo>
                <a:lnTo>
                  <a:pt x="3359" y="2601633"/>
                </a:lnTo>
                <a:lnTo>
                  <a:pt x="11757" y="2544483"/>
                </a:lnTo>
                <a:lnTo>
                  <a:pt x="23514" y="2492096"/>
                </a:lnTo>
                <a:lnTo>
                  <a:pt x="38631" y="2444471"/>
                </a:lnTo>
                <a:lnTo>
                  <a:pt x="55427" y="2403196"/>
                </a:lnTo>
                <a:lnTo>
                  <a:pt x="75582" y="2365096"/>
                </a:lnTo>
                <a:lnTo>
                  <a:pt x="95737" y="2328583"/>
                </a:lnTo>
                <a:lnTo>
                  <a:pt x="115892" y="2290483"/>
                </a:lnTo>
                <a:lnTo>
                  <a:pt x="134368" y="2250796"/>
                </a:lnTo>
                <a:lnTo>
                  <a:pt x="152844" y="2209521"/>
                </a:lnTo>
                <a:lnTo>
                  <a:pt x="167959" y="2163483"/>
                </a:lnTo>
                <a:lnTo>
                  <a:pt x="178037" y="2111096"/>
                </a:lnTo>
                <a:lnTo>
                  <a:pt x="188115" y="2050771"/>
                </a:lnTo>
                <a:lnTo>
                  <a:pt x="189795" y="1982508"/>
                </a:lnTo>
                <a:lnTo>
                  <a:pt x="188115" y="1914246"/>
                </a:lnTo>
                <a:lnTo>
                  <a:pt x="178037" y="1853921"/>
                </a:lnTo>
                <a:lnTo>
                  <a:pt x="167959" y="1801533"/>
                </a:lnTo>
                <a:lnTo>
                  <a:pt x="152844" y="1757083"/>
                </a:lnTo>
                <a:lnTo>
                  <a:pt x="134368" y="1714221"/>
                </a:lnTo>
                <a:lnTo>
                  <a:pt x="115892" y="1674533"/>
                </a:lnTo>
                <a:lnTo>
                  <a:pt x="95737" y="1638021"/>
                </a:lnTo>
                <a:lnTo>
                  <a:pt x="75582" y="1603096"/>
                </a:lnTo>
                <a:lnTo>
                  <a:pt x="55427" y="1563408"/>
                </a:lnTo>
                <a:lnTo>
                  <a:pt x="38631" y="1522133"/>
                </a:lnTo>
                <a:lnTo>
                  <a:pt x="23514" y="1476096"/>
                </a:lnTo>
                <a:lnTo>
                  <a:pt x="11757" y="1423708"/>
                </a:lnTo>
                <a:lnTo>
                  <a:pt x="3359" y="1363383"/>
                </a:lnTo>
                <a:lnTo>
                  <a:pt x="0" y="1295121"/>
                </a:lnTo>
                <a:lnTo>
                  <a:pt x="3359" y="1226858"/>
                </a:lnTo>
                <a:lnTo>
                  <a:pt x="11757" y="1166533"/>
                </a:lnTo>
                <a:lnTo>
                  <a:pt x="23514" y="1114146"/>
                </a:lnTo>
                <a:lnTo>
                  <a:pt x="38631" y="1068108"/>
                </a:lnTo>
                <a:lnTo>
                  <a:pt x="55427" y="1025246"/>
                </a:lnTo>
                <a:lnTo>
                  <a:pt x="75582" y="987146"/>
                </a:lnTo>
                <a:lnTo>
                  <a:pt x="115892" y="912533"/>
                </a:lnTo>
                <a:lnTo>
                  <a:pt x="134368" y="874433"/>
                </a:lnTo>
                <a:lnTo>
                  <a:pt x="152844" y="831571"/>
                </a:lnTo>
                <a:lnTo>
                  <a:pt x="167959" y="785533"/>
                </a:lnTo>
                <a:lnTo>
                  <a:pt x="178037" y="733146"/>
                </a:lnTo>
                <a:lnTo>
                  <a:pt x="188115" y="674408"/>
                </a:lnTo>
                <a:lnTo>
                  <a:pt x="189795" y="604558"/>
                </a:lnTo>
                <a:lnTo>
                  <a:pt x="188115" y="536296"/>
                </a:lnTo>
                <a:lnTo>
                  <a:pt x="178037" y="475971"/>
                </a:lnTo>
                <a:lnTo>
                  <a:pt x="167959" y="423583"/>
                </a:lnTo>
                <a:lnTo>
                  <a:pt x="152844" y="379133"/>
                </a:lnTo>
                <a:lnTo>
                  <a:pt x="134368" y="336271"/>
                </a:lnTo>
                <a:lnTo>
                  <a:pt x="115892" y="299758"/>
                </a:lnTo>
                <a:lnTo>
                  <a:pt x="75582" y="225146"/>
                </a:lnTo>
                <a:lnTo>
                  <a:pt x="55427" y="185458"/>
                </a:lnTo>
                <a:lnTo>
                  <a:pt x="38631" y="144183"/>
                </a:lnTo>
                <a:lnTo>
                  <a:pt x="23514" y="98146"/>
                </a:lnTo>
                <a:lnTo>
                  <a:pt x="11757" y="4575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43" name="Google Shape;443;p38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5496490" y="2633872"/>
            <a:ext cx="3431825" cy="245606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Freeform 6">
            <a:extLst>
              <a:ext uri="{FF2B5EF4-FFF2-40B4-BE49-F238E27FC236}">
                <a16:creationId xmlns:a16="http://schemas.microsoft.com/office/drawing/2014/main" id="{CA71505E-6D83-4D7B-B88A-7D7C2DB42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664368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459" name="Rectangle 458">
            <a:extLst>
              <a:ext uri="{FF2B5EF4-FFF2-40B4-BE49-F238E27FC236}">
                <a16:creationId xmlns:a16="http://schemas.microsoft.com/office/drawing/2014/main" id="{82174A2F-5CC0-47EE-BFEA-6199C2BD7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1402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461" name="Freeform 10">
            <a:extLst>
              <a:ext uri="{FF2B5EF4-FFF2-40B4-BE49-F238E27FC236}">
                <a16:creationId xmlns:a16="http://schemas.microsoft.com/office/drawing/2014/main" id="{B2993EF1-19E1-473A-8A3F-1D7B24951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5676900" cy="51435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463" name="Rectangle 462">
            <a:extLst>
              <a:ext uri="{FF2B5EF4-FFF2-40B4-BE49-F238E27FC236}">
                <a16:creationId xmlns:a16="http://schemas.microsoft.com/office/drawing/2014/main" id="{F50C5101-CD9E-4E96-A827-ACA768C31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452" name="Google Shape;452;p39"/>
          <p:cNvSpPr txBox="1"/>
          <p:nvPr/>
        </p:nvSpPr>
        <p:spPr>
          <a:xfrm>
            <a:off x="426725" y="1286275"/>
            <a:ext cx="4145275" cy="2695194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 fontScale="92500" lnSpcReduction="10000"/>
          </a:bodyPr>
          <a:lstStyle/>
          <a:p>
            <a:pPr marL="0" lvl="0" indent="-228600" algn="just" defTabSz="914400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None/>
            </a:pPr>
            <a:r>
              <a:rPr lang="en-US" sz="1400" dirty="0">
                <a:sym typeface="Nunito"/>
              </a:rPr>
              <a:t>La </a:t>
            </a:r>
            <a:r>
              <a:rPr lang="en-US" sz="1400" dirty="0" err="1">
                <a:sym typeface="Nunito"/>
              </a:rPr>
              <a:t>producción</a:t>
            </a:r>
            <a:r>
              <a:rPr lang="en-US" sz="1400" dirty="0">
                <a:sym typeface="Nunito"/>
              </a:rPr>
              <a:t> de crudo </a:t>
            </a:r>
            <a:r>
              <a:rPr lang="en-US" sz="1400" dirty="0" err="1">
                <a:sym typeface="Nunito"/>
              </a:rPr>
              <a:t>en</a:t>
            </a:r>
            <a:r>
              <a:rPr lang="en-US" sz="1400" dirty="0">
                <a:sym typeface="Nunito"/>
              </a:rPr>
              <a:t> Colombia es </a:t>
            </a:r>
            <a:r>
              <a:rPr lang="en-US" sz="1400" dirty="0" err="1">
                <a:sym typeface="Nunito"/>
              </a:rPr>
              <a:t>relativamente</a:t>
            </a:r>
            <a:r>
              <a:rPr lang="en-US" sz="1400" dirty="0">
                <a:sym typeface="Nunito"/>
              </a:rPr>
              <a:t> </a:t>
            </a:r>
            <a:r>
              <a:rPr lang="en-US" sz="1400" dirty="0" err="1">
                <a:sym typeface="Nunito"/>
              </a:rPr>
              <a:t>moderada</a:t>
            </a:r>
            <a:r>
              <a:rPr lang="en-US" sz="1400" dirty="0">
                <a:sym typeface="Nunito"/>
              </a:rPr>
              <a:t>, con </a:t>
            </a:r>
            <a:r>
              <a:rPr lang="en-US" sz="1400" dirty="0" err="1">
                <a:sym typeface="Nunito"/>
              </a:rPr>
              <a:t>cifras</a:t>
            </a:r>
            <a:r>
              <a:rPr lang="en-US" sz="1400" dirty="0">
                <a:sym typeface="Nunito"/>
              </a:rPr>
              <a:t> que </a:t>
            </a:r>
            <a:r>
              <a:rPr lang="en-US" sz="1400" dirty="0" err="1">
                <a:sym typeface="Nunito"/>
              </a:rPr>
              <a:t>rondan</a:t>
            </a:r>
            <a:r>
              <a:rPr lang="en-US" sz="1400" dirty="0">
                <a:sym typeface="Nunito"/>
              </a:rPr>
              <a:t> </a:t>
            </a:r>
            <a:r>
              <a:rPr lang="en-US" sz="1400" dirty="0" err="1">
                <a:sym typeface="Nunito"/>
              </a:rPr>
              <a:t>los</a:t>
            </a:r>
            <a:r>
              <a:rPr lang="en-US" sz="1400" dirty="0">
                <a:sym typeface="Nunito"/>
              </a:rPr>
              <a:t> 700 mil </a:t>
            </a:r>
            <a:r>
              <a:rPr lang="en-US" sz="1400" dirty="0" err="1">
                <a:sym typeface="Nunito"/>
              </a:rPr>
              <a:t>barriles</a:t>
            </a:r>
            <a:r>
              <a:rPr lang="en-US" sz="1400" dirty="0">
                <a:sym typeface="Nunito"/>
              </a:rPr>
              <a:t> </a:t>
            </a:r>
            <a:r>
              <a:rPr lang="en-US" sz="1400" dirty="0" err="1">
                <a:sym typeface="Nunito"/>
              </a:rPr>
              <a:t>diarios</a:t>
            </a:r>
            <a:r>
              <a:rPr lang="en-US" sz="1400" dirty="0">
                <a:sym typeface="Nunito"/>
              </a:rPr>
              <a:t>, </a:t>
            </a:r>
            <a:r>
              <a:rPr lang="en-US" sz="1400" dirty="0" err="1">
                <a:sym typeface="Nunito"/>
              </a:rPr>
              <a:t>concentrada</a:t>
            </a:r>
            <a:r>
              <a:rPr lang="en-US" sz="1400" dirty="0">
                <a:sym typeface="Nunito"/>
              </a:rPr>
              <a:t> </a:t>
            </a:r>
            <a:r>
              <a:rPr lang="en-US" sz="1400" dirty="0" err="1">
                <a:sym typeface="Nunito"/>
              </a:rPr>
              <a:t>principalmente</a:t>
            </a:r>
            <a:r>
              <a:rPr lang="en-US" sz="1400" dirty="0">
                <a:sym typeface="Nunito"/>
              </a:rPr>
              <a:t> </a:t>
            </a:r>
            <a:r>
              <a:rPr lang="en-US" sz="1400" dirty="0" err="1">
                <a:sym typeface="Nunito"/>
              </a:rPr>
              <a:t>en</a:t>
            </a:r>
            <a:r>
              <a:rPr lang="en-US" sz="1400" dirty="0">
                <a:sym typeface="Nunito"/>
              </a:rPr>
              <a:t> la </a:t>
            </a:r>
            <a:r>
              <a:rPr lang="en-US" sz="1400" dirty="0" err="1">
                <a:sym typeface="Nunito"/>
              </a:rPr>
              <a:t>región</a:t>
            </a:r>
            <a:r>
              <a:rPr lang="en-US" sz="1400" dirty="0">
                <a:sym typeface="Nunito"/>
              </a:rPr>
              <a:t> del Magdalena Medio. </a:t>
            </a:r>
          </a:p>
          <a:p>
            <a:pPr marL="0" lvl="0" indent="-228600" algn="just" defTabSz="914400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None/>
            </a:pPr>
            <a:endParaRPr lang="en-US" sz="1400" dirty="0">
              <a:sym typeface="Nunito"/>
            </a:endParaRPr>
          </a:p>
          <a:p>
            <a:pPr marL="0" lvl="0" indent="-228600" algn="just" defTabSz="914400"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None/>
            </a:pPr>
            <a:r>
              <a:rPr lang="en-US" sz="1400" dirty="0">
                <a:sym typeface="Nunito"/>
              </a:rPr>
              <a:t>En </a:t>
            </a:r>
            <a:r>
              <a:rPr lang="en-US" sz="1400" dirty="0" err="1">
                <a:sym typeface="Nunito"/>
              </a:rPr>
              <a:t>comparación</a:t>
            </a:r>
            <a:r>
              <a:rPr lang="en-US" sz="1400" dirty="0">
                <a:sym typeface="Nunito"/>
              </a:rPr>
              <a:t>, </a:t>
            </a:r>
            <a:r>
              <a:rPr lang="en-US" sz="1400" dirty="0" err="1">
                <a:sym typeface="Nunito"/>
              </a:rPr>
              <a:t>otros</a:t>
            </a:r>
            <a:r>
              <a:rPr lang="en-US" sz="1400" dirty="0">
                <a:sym typeface="Nunito"/>
              </a:rPr>
              <a:t> </a:t>
            </a:r>
            <a:r>
              <a:rPr lang="en-US" sz="1400" dirty="0" err="1">
                <a:sym typeface="Nunito"/>
              </a:rPr>
              <a:t>países</a:t>
            </a:r>
            <a:r>
              <a:rPr lang="en-US" sz="1400" dirty="0">
                <a:sym typeface="Nunito"/>
              </a:rPr>
              <a:t> </a:t>
            </a:r>
            <a:r>
              <a:rPr lang="en-US" sz="1400" dirty="0" err="1">
                <a:sym typeface="Nunito"/>
              </a:rPr>
              <a:t>latinoamericanos</a:t>
            </a:r>
            <a:r>
              <a:rPr lang="en-US" sz="1400" dirty="0">
                <a:sym typeface="Nunito"/>
              </a:rPr>
              <a:t> </a:t>
            </a:r>
            <a:r>
              <a:rPr lang="en-US" sz="1400" dirty="0" err="1">
                <a:sym typeface="Nunito"/>
              </a:rPr>
              <a:t>como</a:t>
            </a:r>
            <a:r>
              <a:rPr lang="en-US" sz="1400" dirty="0">
                <a:sym typeface="Nunito"/>
              </a:rPr>
              <a:t> Venezuela y </a:t>
            </a:r>
            <a:r>
              <a:rPr lang="en-US" sz="1400" dirty="0" err="1">
                <a:sym typeface="Nunito"/>
              </a:rPr>
              <a:t>Brasil</a:t>
            </a:r>
            <a:r>
              <a:rPr lang="en-US" sz="1400" dirty="0">
                <a:sym typeface="Nunito"/>
              </a:rPr>
              <a:t> </a:t>
            </a:r>
            <a:r>
              <a:rPr lang="en-US" sz="1400" dirty="0" err="1">
                <a:sym typeface="Nunito"/>
              </a:rPr>
              <a:t>tienen</a:t>
            </a:r>
            <a:r>
              <a:rPr lang="en-US" sz="1400" dirty="0">
                <a:sym typeface="Nunito"/>
              </a:rPr>
              <a:t> </a:t>
            </a:r>
            <a:r>
              <a:rPr lang="en-US" sz="1400" dirty="0" err="1">
                <a:sym typeface="Nunito"/>
              </a:rPr>
              <a:t>una</a:t>
            </a:r>
            <a:r>
              <a:rPr lang="en-US" sz="1400" dirty="0">
                <a:sym typeface="Nunito"/>
              </a:rPr>
              <a:t> </a:t>
            </a:r>
            <a:r>
              <a:rPr lang="en-US" sz="1400" dirty="0" err="1">
                <a:sym typeface="Nunito"/>
              </a:rPr>
              <a:t>producción</a:t>
            </a:r>
            <a:r>
              <a:rPr lang="en-US" sz="1400" dirty="0">
                <a:sym typeface="Nunito"/>
              </a:rPr>
              <a:t> </a:t>
            </a:r>
            <a:r>
              <a:rPr lang="en-US" sz="1400" dirty="0" err="1">
                <a:sym typeface="Nunito"/>
              </a:rPr>
              <a:t>mucho</a:t>
            </a:r>
            <a:r>
              <a:rPr lang="en-US" sz="1400" dirty="0">
                <a:sym typeface="Nunito"/>
              </a:rPr>
              <a:t> mayor: Venezuela, con </a:t>
            </a:r>
            <a:r>
              <a:rPr lang="en-US" sz="1400" dirty="0" err="1">
                <a:sym typeface="Nunito"/>
              </a:rPr>
              <a:t>su</a:t>
            </a:r>
            <a:r>
              <a:rPr lang="en-US" sz="1400" dirty="0">
                <a:sym typeface="Nunito"/>
              </a:rPr>
              <a:t> gran </a:t>
            </a:r>
            <a:r>
              <a:rPr lang="en-US" sz="1400" dirty="0" err="1">
                <a:sym typeface="Nunito"/>
              </a:rPr>
              <a:t>reserva</a:t>
            </a:r>
            <a:r>
              <a:rPr lang="en-US" sz="1400" dirty="0">
                <a:sym typeface="Nunito"/>
              </a:rPr>
              <a:t>, produce </a:t>
            </a:r>
            <a:r>
              <a:rPr lang="en-US" sz="1400" dirty="0" err="1">
                <a:sym typeface="Nunito"/>
              </a:rPr>
              <a:t>cerca</a:t>
            </a:r>
            <a:r>
              <a:rPr lang="en-US" sz="1400" dirty="0">
                <a:sym typeface="Nunito"/>
              </a:rPr>
              <a:t> de 2 </a:t>
            </a:r>
            <a:r>
              <a:rPr lang="en-US" sz="1400" dirty="0" err="1">
                <a:sym typeface="Nunito"/>
              </a:rPr>
              <a:t>millones</a:t>
            </a:r>
            <a:r>
              <a:rPr lang="en-US" sz="1400" dirty="0">
                <a:sym typeface="Nunito"/>
              </a:rPr>
              <a:t> de </a:t>
            </a:r>
            <a:r>
              <a:rPr lang="en-US" sz="1400" dirty="0" err="1">
                <a:sym typeface="Nunito"/>
              </a:rPr>
              <a:t>barriles</a:t>
            </a:r>
            <a:r>
              <a:rPr lang="en-US" sz="1400" dirty="0">
                <a:sym typeface="Nunito"/>
              </a:rPr>
              <a:t> </a:t>
            </a:r>
            <a:r>
              <a:rPr lang="en-US" sz="1400" dirty="0" err="1">
                <a:sym typeface="Nunito"/>
              </a:rPr>
              <a:t>diarios</a:t>
            </a:r>
            <a:r>
              <a:rPr lang="en-US" sz="1400" dirty="0">
                <a:sym typeface="Nunito"/>
              </a:rPr>
              <a:t>, </a:t>
            </a:r>
            <a:r>
              <a:rPr lang="en-US" sz="1400" dirty="0" err="1">
                <a:sym typeface="Nunito"/>
              </a:rPr>
              <a:t>mientras</a:t>
            </a:r>
            <a:r>
              <a:rPr lang="en-US" sz="1400" dirty="0">
                <a:sym typeface="Nunito"/>
              </a:rPr>
              <a:t> que </a:t>
            </a:r>
            <a:r>
              <a:rPr lang="en-US" sz="1400" dirty="0" err="1">
                <a:sym typeface="Nunito"/>
              </a:rPr>
              <a:t>Brasil</a:t>
            </a:r>
            <a:r>
              <a:rPr lang="en-US" sz="1400" dirty="0">
                <a:sym typeface="Nunito"/>
              </a:rPr>
              <a:t> produce </a:t>
            </a:r>
            <a:r>
              <a:rPr lang="en-US" sz="1400" dirty="0" err="1">
                <a:sym typeface="Nunito"/>
              </a:rPr>
              <a:t>aproximadamente</a:t>
            </a:r>
            <a:r>
              <a:rPr lang="en-US" sz="1400" dirty="0">
                <a:sym typeface="Nunito"/>
              </a:rPr>
              <a:t> 3 </a:t>
            </a:r>
            <a:r>
              <a:rPr lang="en-US" sz="1400" dirty="0" err="1">
                <a:sym typeface="Nunito"/>
              </a:rPr>
              <a:t>millones</a:t>
            </a:r>
            <a:r>
              <a:rPr lang="en-US" sz="1400" dirty="0">
                <a:sym typeface="Nunito"/>
              </a:rPr>
              <a:t>. En </a:t>
            </a:r>
            <a:r>
              <a:rPr lang="en-US" sz="1400" dirty="0" err="1">
                <a:sym typeface="Nunito"/>
              </a:rPr>
              <a:t>resumen</a:t>
            </a:r>
            <a:r>
              <a:rPr lang="en-US" sz="1400" dirty="0">
                <a:sym typeface="Nunito"/>
              </a:rPr>
              <a:t>, Colombia </a:t>
            </a:r>
            <a:r>
              <a:rPr lang="en-US" sz="1400" dirty="0" err="1">
                <a:sym typeface="Nunito"/>
              </a:rPr>
              <a:t>tiene</a:t>
            </a:r>
            <a:r>
              <a:rPr lang="en-US" sz="1400" dirty="0">
                <a:sym typeface="Nunito"/>
              </a:rPr>
              <a:t> </a:t>
            </a:r>
            <a:r>
              <a:rPr lang="en-US" sz="1400" dirty="0" err="1">
                <a:sym typeface="Nunito"/>
              </a:rPr>
              <a:t>una</a:t>
            </a:r>
            <a:r>
              <a:rPr lang="en-US" sz="1400" dirty="0">
                <a:sym typeface="Nunito"/>
              </a:rPr>
              <a:t> </a:t>
            </a:r>
            <a:r>
              <a:rPr lang="en-US" sz="1400" dirty="0" err="1">
                <a:sym typeface="Nunito"/>
              </a:rPr>
              <a:t>producción</a:t>
            </a:r>
            <a:r>
              <a:rPr lang="en-US" sz="1400" dirty="0">
                <a:sym typeface="Nunito"/>
              </a:rPr>
              <a:t> </a:t>
            </a:r>
            <a:r>
              <a:rPr lang="en-US" sz="1400" dirty="0" err="1">
                <a:sym typeface="Nunito"/>
              </a:rPr>
              <a:t>significativa</a:t>
            </a:r>
            <a:r>
              <a:rPr lang="en-US" sz="1400" dirty="0">
                <a:sym typeface="Nunito"/>
              </a:rPr>
              <a:t> </a:t>
            </a:r>
            <a:r>
              <a:rPr lang="en-US" sz="1400" dirty="0" err="1">
                <a:sym typeface="Nunito"/>
              </a:rPr>
              <a:t>pero</a:t>
            </a:r>
            <a:r>
              <a:rPr lang="en-US" sz="1400" dirty="0">
                <a:sym typeface="Nunito"/>
              </a:rPr>
              <a:t> </a:t>
            </a:r>
            <a:r>
              <a:rPr lang="en-US" sz="1400" dirty="0" err="1">
                <a:sym typeface="Nunito"/>
              </a:rPr>
              <a:t>menor</a:t>
            </a:r>
            <a:r>
              <a:rPr lang="en-US" sz="1400" dirty="0">
                <a:sym typeface="Nunito"/>
              </a:rPr>
              <a:t> </a:t>
            </a:r>
            <a:r>
              <a:rPr lang="en-US" sz="1400" dirty="0" err="1">
                <a:sym typeface="Nunito"/>
              </a:rPr>
              <a:t>en</a:t>
            </a:r>
            <a:r>
              <a:rPr lang="en-US" sz="1400" dirty="0">
                <a:sym typeface="Nunito"/>
              </a:rPr>
              <a:t> </a:t>
            </a:r>
            <a:r>
              <a:rPr lang="en-US" sz="1400" dirty="0" err="1">
                <a:sym typeface="Nunito"/>
              </a:rPr>
              <a:t>comparación</a:t>
            </a:r>
            <a:r>
              <a:rPr lang="en-US" sz="1400" dirty="0">
                <a:sym typeface="Nunito"/>
              </a:rPr>
              <a:t> con </a:t>
            </a:r>
            <a:r>
              <a:rPr lang="en-US" sz="1400" dirty="0" err="1">
                <a:sym typeface="Nunito"/>
              </a:rPr>
              <a:t>los</a:t>
            </a:r>
            <a:r>
              <a:rPr lang="en-US" sz="1400" dirty="0">
                <a:sym typeface="Nunito"/>
              </a:rPr>
              <a:t> </a:t>
            </a:r>
            <a:r>
              <a:rPr lang="en-US" sz="1400" dirty="0" err="1">
                <a:sym typeface="Nunito"/>
              </a:rPr>
              <a:t>principales</a:t>
            </a:r>
            <a:r>
              <a:rPr lang="en-US" sz="1400" dirty="0">
                <a:sym typeface="Nunito"/>
              </a:rPr>
              <a:t> </a:t>
            </a:r>
            <a:r>
              <a:rPr lang="en-US" sz="1400" dirty="0" err="1">
                <a:sym typeface="Nunito"/>
              </a:rPr>
              <a:t>países</a:t>
            </a:r>
            <a:r>
              <a:rPr lang="en-US" sz="1400" dirty="0">
                <a:sym typeface="Nunito"/>
              </a:rPr>
              <a:t> </a:t>
            </a:r>
            <a:r>
              <a:rPr lang="en-US" sz="1400" dirty="0" err="1">
                <a:sym typeface="Nunito"/>
              </a:rPr>
              <a:t>productores</a:t>
            </a:r>
            <a:r>
              <a:rPr lang="en-US" sz="1400" dirty="0">
                <a:sym typeface="Nunito"/>
              </a:rPr>
              <a:t> de la </a:t>
            </a:r>
            <a:r>
              <a:rPr lang="en-US" sz="1400" dirty="0" err="1">
                <a:sym typeface="Nunito"/>
              </a:rPr>
              <a:t>región</a:t>
            </a:r>
            <a:r>
              <a:rPr lang="en-US" sz="1400" dirty="0">
                <a:sym typeface="Nunito"/>
              </a:rPr>
              <a:t>.</a:t>
            </a:r>
          </a:p>
        </p:txBody>
      </p:sp>
      <p:sp>
        <p:nvSpPr>
          <p:cNvPr id="465" name="Freeform 22">
            <a:extLst>
              <a:ext uri="{FF2B5EF4-FFF2-40B4-BE49-F238E27FC236}">
                <a16:creationId xmlns:a16="http://schemas.microsoft.com/office/drawing/2014/main" id="{588FC0EF-FB5A-4AF3-A7C1-57F4582BF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 flipH="1">
            <a:off x="5182108" y="0"/>
            <a:ext cx="3961889" cy="51435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467" name="Freeform: Shape 466">
            <a:extLst>
              <a:ext uri="{FF2B5EF4-FFF2-40B4-BE49-F238E27FC236}">
                <a16:creationId xmlns:a16="http://schemas.microsoft.com/office/drawing/2014/main" id="{FDB19D2F-9F08-47D1-A104-0BE7E3011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4773" y="1"/>
            <a:ext cx="3862314" cy="2551763"/>
          </a:xfrm>
          <a:custGeom>
            <a:avLst/>
            <a:gdLst>
              <a:gd name="connsiteX0" fmla="*/ 189795 w 5149751"/>
              <a:gd name="connsiteY0" fmla="*/ 0 h 3402351"/>
              <a:gd name="connsiteX1" fmla="*/ 5149751 w 5149751"/>
              <a:gd name="connsiteY1" fmla="*/ 0 h 3402351"/>
              <a:gd name="connsiteX2" fmla="*/ 5149751 w 5149751"/>
              <a:gd name="connsiteY2" fmla="*/ 3402351 h 3402351"/>
              <a:gd name="connsiteX3" fmla="*/ 1262 w 5149751"/>
              <a:gd name="connsiteY3" fmla="*/ 3402351 h 3402351"/>
              <a:gd name="connsiteX4" fmla="*/ 3359 w 5149751"/>
              <a:gd name="connsiteY4" fmla="*/ 3360737 h 3402351"/>
              <a:gd name="connsiteX5" fmla="*/ 11757 w 5149751"/>
              <a:gd name="connsiteY5" fmla="*/ 3300412 h 3402351"/>
              <a:gd name="connsiteX6" fmla="*/ 23514 w 5149751"/>
              <a:gd name="connsiteY6" fmla="*/ 3248025 h 3402351"/>
              <a:gd name="connsiteX7" fmla="*/ 38631 w 5149751"/>
              <a:gd name="connsiteY7" fmla="*/ 3201987 h 3402351"/>
              <a:gd name="connsiteX8" fmla="*/ 55427 w 5149751"/>
              <a:gd name="connsiteY8" fmla="*/ 3160712 h 3402351"/>
              <a:gd name="connsiteX9" fmla="*/ 75582 w 5149751"/>
              <a:gd name="connsiteY9" fmla="*/ 3121025 h 3402351"/>
              <a:gd name="connsiteX10" fmla="*/ 95737 w 5149751"/>
              <a:gd name="connsiteY10" fmla="*/ 3084512 h 3402351"/>
              <a:gd name="connsiteX11" fmla="*/ 115892 w 5149751"/>
              <a:gd name="connsiteY11" fmla="*/ 3046412 h 3402351"/>
              <a:gd name="connsiteX12" fmla="*/ 134368 w 5149751"/>
              <a:gd name="connsiteY12" fmla="*/ 3009900 h 3402351"/>
              <a:gd name="connsiteX13" fmla="*/ 152844 w 5149751"/>
              <a:gd name="connsiteY13" fmla="*/ 2967037 h 3402351"/>
              <a:gd name="connsiteX14" fmla="*/ 167959 w 5149751"/>
              <a:gd name="connsiteY14" fmla="*/ 2922587 h 3402351"/>
              <a:gd name="connsiteX15" fmla="*/ 178037 w 5149751"/>
              <a:gd name="connsiteY15" fmla="*/ 2868612 h 3402351"/>
              <a:gd name="connsiteX16" fmla="*/ 188115 w 5149751"/>
              <a:gd name="connsiteY16" fmla="*/ 2809875 h 3402351"/>
              <a:gd name="connsiteX17" fmla="*/ 189795 w 5149751"/>
              <a:gd name="connsiteY17" fmla="*/ 2741612 h 3402351"/>
              <a:gd name="connsiteX18" fmla="*/ 188115 w 5149751"/>
              <a:gd name="connsiteY18" fmla="*/ 2671762 h 3402351"/>
              <a:gd name="connsiteX19" fmla="*/ 178037 w 5149751"/>
              <a:gd name="connsiteY19" fmla="*/ 2613025 h 3402351"/>
              <a:gd name="connsiteX20" fmla="*/ 167959 w 5149751"/>
              <a:gd name="connsiteY20" fmla="*/ 2560637 h 3402351"/>
              <a:gd name="connsiteX21" fmla="*/ 152844 w 5149751"/>
              <a:gd name="connsiteY21" fmla="*/ 2513012 h 3402351"/>
              <a:gd name="connsiteX22" fmla="*/ 134368 w 5149751"/>
              <a:gd name="connsiteY22" fmla="*/ 2471737 h 3402351"/>
              <a:gd name="connsiteX23" fmla="*/ 115892 w 5149751"/>
              <a:gd name="connsiteY23" fmla="*/ 2433637 h 3402351"/>
              <a:gd name="connsiteX24" fmla="*/ 95737 w 5149751"/>
              <a:gd name="connsiteY24" fmla="*/ 2395537 h 3402351"/>
              <a:gd name="connsiteX25" fmla="*/ 75582 w 5149751"/>
              <a:gd name="connsiteY25" fmla="*/ 2359025 h 3402351"/>
              <a:gd name="connsiteX26" fmla="*/ 55427 w 5149751"/>
              <a:gd name="connsiteY26" fmla="*/ 2319337 h 3402351"/>
              <a:gd name="connsiteX27" fmla="*/ 38631 w 5149751"/>
              <a:gd name="connsiteY27" fmla="*/ 2278062 h 3402351"/>
              <a:gd name="connsiteX28" fmla="*/ 23514 w 5149751"/>
              <a:gd name="connsiteY28" fmla="*/ 2232025 h 3402351"/>
              <a:gd name="connsiteX29" fmla="*/ 11757 w 5149751"/>
              <a:gd name="connsiteY29" fmla="*/ 2179637 h 3402351"/>
              <a:gd name="connsiteX30" fmla="*/ 3359 w 5149751"/>
              <a:gd name="connsiteY30" fmla="*/ 2119312 h 3402351"/>
              <a:gd name="connsiteX31" fmla="*/ 0 w 5149751"/>
              <a:gd name="connsiteY31" fmla="*/ 2051050 h 3402351"/>
              <a:gd name="connsiteX32" fmla="*/ 3359 w 5149751"/>
              <a:gd name="connsiteY32" fmla="*/ 1982787 h 3402351"/>
              <a:gd name="connsiteX33" fmla="*/ 11757 w 5149751"/>
              <a:gd name="connsiteY33" fmla="*/ 1922462 h 3402351"/>
              <a:gd name="connsiteX34" fmla="*/ 23514 w 5149751"/>
              <a:gd name="connsiteY34" fmla="*/ 1870075 h 3402351"/>
              <a:gd name="connsiteX35" fmla="*/ 38631 w 5149751"/>
              <a:gd name="connsiteY35" fmla="*/ 1824037 h 3402351"/>
              <a:gd name="connsiteX36" fmla="*/ 55427 w 5149751"/>
              <a:gd name="connsiteY36" fmla="*/ 1782762 h 3402351"/>
              <a:gd name="connsiteX37" fmla="*/ 75582 w 5149751"/>
              <a:gd name="connsiteY37" fmla="*/ 1743075 h 3402351"/>
              <a:gd name="connsiteX38" fmla="*/ 95737 w 5149751"/>
              <a:gd name="connsiteY38" fmla="*/ 1708150 h 3402351"/>
              <a:gd name="connsiteX39" fmla="*/ 115892 w 5149751"/>
              <a:gd name="connsiteY39" fmla="*/ 1671637 h 3402351"/>
              <a:gd name="connsiteX40" fmla="*/ 134368 w 5149751"/>
              <a:gd name="connsiteY40" fmla="*/ 1631950 h 3402351"/>
              <a:gd name="connsiteX41" fmla="*/ 152844 w 5149751"/>
              <a:gd name="connsiteY41" fmla="*/ 1589087 h 3402351"/>
              <a:gd name="connsiteX42" fmla="*/ 167959 w 5149751"/>
              <a:gd name="connsiteY42" fmla="*/ 1544637 h 3402351"/>
              <a:gd name="connsiteX43" fmla="*/ 178037 w 5149751"/>
              <a:gd name="connsiteY43" fmla="*/ 1492250 h 3402351"/>
              <a:gd name="connsiteX44" fmla="*/ 188115 w 5149751"/>
              <a:gd name="connsiteY44" fmla="*/ 1431925 h 3402351"/>
              <a:gd name="connsiteX45" fmla="*/ 189795 w 5149751"/>
              <a:gd name="connsiteY45" fmla="*/ 1363662 h 3402351"/>
              <a:gd name="connsiteX46" fmla="*/ 188115 w 5149751"/>
              <a:gd name="connsiteY46" fmla="*/ 1295400 h 3402351"/>
              <a:gd name="connsiteX47" fmla="*/ 178037 w 5149751"/>
              <a:gd name="connsiteY47" fmla="*/ 1235075 h 3402351"/>
              <a:gd name="connsiteX48" fmla="*/ 167959 w 5149751"/>
              <a:gd name="connsiteY48" fmla="*/ 1182687 h 3402351"/>
              <a:gd name="connsiteX49" fmla="*/ 152844 w 5149751"/>
              <a:gd name="connsiteY49" fmla="*/ 1136650 h 3402351"/>
              <a:gd name="connsiteX50" fmla="*/ 134368 w 5149751"/>
              <a:gd name="connsiteY50" fmla="*/ 1095375 h 3402351"/>
              <a:gd name="connsiteX51" fmla="*/ 115892 w 5149751"/>
              <a:gd name="connsiteY51" fmla="*/ 1055687 h 3402351"/>
              <a:gd name="connsiteX52" fmla="*/ 95737 w 5149751"/>
              <a:gd name="connsiteY52" fmla="*/ 1017587 h 3402351"/>
              <a:gd name="connsiteX53" fmla="*/ 75582 w 5149751"/>
              <a:gd name="connsiteY53" fmla="*/ 981075 h 3402351"/>
              <a:gd name="connsiteX54" fmla="*/ 55427 w 5149751"/>
              <a:gd name="connsiteY54" fmla="*/ 942975 h 3402351"/>
              <a:gd name="connsiteX55" fmla="*/ 38631 w 5149751"/>
              <a:gd name="connsiteY55" fmla="*/ 901700 h 3402351"/>
              <a:gd name="connsiteX56" fmla="*/ 23514 w 5149751"/>
              <a:gd name="connsiteY56" fmla="*/ 854075 h 3402351"/>
              <a:gd name="connsiteX57" fmla="*/ 11757 w 5149751"/>
              <a:gd name="connsiteY57" fmla="*/ 801687 h 3402351"/>
              <a:gd name="connsiteX58" fmla="*/ 3359 w 5149751"/>
              <a:gd name="connsiteY58" fmla="*/ 744537 h 3402351"/>
              <a:gd name="connsiteX59" fmla="*/ 0 w 5149751"/>
              <a:gd name="connsiteY59" fmla="*/ 673100 h 3402351"/>
              <a:gd name="connsiteX60" fmla="*/ 3359 w 5149751"/>
              <a:gd name="connsiteY60" fmla="*/ 606425 h 3402351"/>
              <a:gd name="connsiteX61" fmla="*/ 11757 w 5149751"/>
              <a:gd name="connsiteY61" fmla="*/ 546100 h 3402351"/>
              <a:gd name="connsiteX62" fmla="*/ 23514 w 5149751"/>
              <a:gd name="connsiteY62" fmla="*/ 496887 h 3402351"/>
              <a:gd name="connsiteX63" fmla="*/ 38631 w 5149751"/>
              <a:gd name="connsiteY63" fmla="*/ 450850 h 3402351"/>
              <a:gd name="connsiteX64" fmla="*/ 55427 w 5149751"/>
              <a:gd name="connsiteY64" fmla="*/ 409575 h 3402351"/>
              <a:gd name="connsiteX65" fmla="*/ 73902 w 5149751"/>
              <a:gd name="connsiteY65" fmla="*/ 369887 h 3402351"/>
              <a:gd name="connsiteX66" fmla="*/ 92378 w 5149751"/>
              <a:gd name="connsiteY66" fmla="*/ 334962 h 3402351"/>
              <a:gd name="connsiteX67" fmla="*/ 112533 w 5149751"/>
              <a:gd name="connsiteY67" fmla="*/ 296862 h 3402351"/>
              <a:gd name="connsiteX68" fmla="*/ 132688 w 5149751"/>
              <a:gd name="connsiteY68" fmla="*/ 260350 h 3402351"/>
              <a:gd name="connsiteX69" fmla="*/ 149484 w 5149751"/>
              <a:gd name="connsiteY69" fmla="*/ 217487 h 3402351"/>
              <a:gd name="connsiteX70" fmla="*/ 166280 w 5149751"/>
              <a:gd name="connsiteY70" fmla="*/ 174625 h 3402351"/>
              <a:gd name="connsiteX71" fmla="*/ 176358 w 5149751"/>
              <a:gd name="connsiteY71" fmla="*/ 122237 h 3402351"/>
              <a:gd name="connsiteX72" fmla="*/ 184755 w 5149751"/>
              <a:gd name="connsiteY72" fmla="*/ 66675 h 340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149751" h="3402351">
                <a:moveTo>
                  <a:pt x="189795" y="0"/>
                </a:moveTo>
                <a:lnTo>
                  <a:pt x="5149751" y="0"/>
                </a:lnTo>
                <a:lnTo>
                  <a:pt x="5149751" y="3402351"/>
                </a:lnTo>
                <a:lnTo>
                  <a:pt x="1262" y="3402351"/>
                </a:lnTo>
                <a:lnTo>
                  <a:pt x="3359" y="3360737"/>
                </a:lnTo>
                <a:lnTo>
                  <a:pt x="11757" y="3300412"/>
                </a:lnTo>
                <a:lnTo>
                  <a:pt x="23514" y="3248025"/>
                </a:lnTo>
                <a:lnTo>
                  <a:pt x="38631" y="3201987"/>
                </a:lnTo>
                <a:lnTo>
                  <a:pt x="55427" y="3160712"/>
                </a:lnTo>
                <a:lnTo>
                  <a:pt x="75582" y="3121025"/>
                </a:lnTo>
                <a:lnTo>
                  <a:pt x="95737" y="3084512"/>
                </a:lnTo>
                <a:lnTo>
                  <a:pt x="115892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59" y="2922587"/>
                </a:lnTo>
                <a:lnTo>
                  <a:pt x="178037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7" y="2613025"/>
                </a:lnTo>
                <a:lnTo>
                  <a:pt x="167959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2" y="2433637"/>
                </a:lnTo>
                <a:lnTo>
                  <a:pt x="95737" y="2395537"/>
                </a:lnTo>
                <a:lnTo>
                  <a:pt x="75582" y="2359025"/>
                </a:lnTo>
                <a:lnTo>
                  <a:pt x="55427" y="2319337"/>
                </a:lnTo>
                <a:lnTo>
                  <a:pt x="38631" y="2278062"/>
                </a:lnTo>
                <a:lnTo>
                  <a:pt x="23514" y="2232025"/>
                </a:lnTo>
                <a:lnTo>
                  <a:pt x="11757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7" y="1922462"/>
                </a:lnTo>
                <a:lnTo>
                  <a:pt x="23514" y="1870075"/>
                </a:lnTo>
                <a:lnTo>
                  <a:pt x="38631" y="1824037"/>
                </a:lnTo>
                <a:lnTo>
                  <a:pt x="55427" y="1782762"/>
                </a:lnTo>
                <a:lnTo>
                  <a:pt x="75582" y="1743075"/>
                </a:lnTo>
                <a:lnTo>
                  <a:pt x="95737" y="1708150"/>
                </a:lnTo>
                <a:lnTo>
                  <a:pt x="115892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59" y="1544637"/>
                </a:lnTo>
                <a:lnTo>
                  <a:pt x="178037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7" y="1235075"/>
                </a:lnTo>
                <a:lnTo>
                  <a:pt x="167959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2" y="1055687"/>
                </a:lnTo>
                <a:lnTo>
                  <a:pt x="95737" y="1017587"/>
                </a:lnTo>
                <a:lnTo>
                  <a:pt x="75582" y="981075"/>
                </a:lnTo>
                <a:lnTo>
                  <a:pt x="55427" y="942975"/>
                </a:lnTo>
                <a:lnTo>
                  <a:pt x="38631" y="901700"/>
                </a:lnTo>
                <a:lnTo>
                  <a:pt x="23514" y="854075"/>
                </a:lnTo>
                <a:lnTo>
                  <a:pt x="11757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7" y="546100"/>
                </a:lnTo>
                <a:lnTo>
                  <a:pt x="23514" y="496887"/>
                </a:lnTo>
                <a:lnTo>
                  <a:pt x="38631" y="450850"/>
                </a:lnTo>
                <a:lnTo>
                  <a:pt x="55427" y="409575"/>
                </a:lnTo>
                <a:lnTo>
                  <a:pt x="73902" y="369887"/>
                </a:lnTo>
                <a:lnTo>
                  <a:pt x="92378" y="334962"/>
                </a:lnTo>
                <a:lnTo>
                  <a:pt x="112533" y="296862"/>
                </a:lnTo>
                <a:lnTo>
                  <a:pt x="132688" y="260350"/>
                </a:lnTo>
                <a:lnTo>
                  <a:pt x="149484" y="217487"/>
                </a:lnTo>
                <a:lnTo>
                  <a:pt x="166280" y="174625"/>
                </a:lnTo>
                <a:lnTo>
                  <a:pt x="176358" y="122237"/>
                </a:lnTo>
                <a:lnTo>
                  <a:pt x="184755" y="66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50" name="Google Shape;450;p3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547762" y="170985"/>
            <a:ext cx="3380553" cy="2371473"/>
          </a:xfrm>
          <a:prstGeom prst="rect">
            <a:avLst/>
          </a:prstGeom>
          <a:noFill/>
        </p:spPr>
      </p:pic>
      <p:sp>
        <p:nvSpPr>
          <p:cNvPr id="469" name="Freeform: Shape 468">
            <a:extLst>
              <a:ext uri="{FF2B5EF4-FFF2-40B4-BE49-F238E27FC236}">
                <a16:creationId xmlns:a16="http://schemas.microsoft.com/office/drawing/2014/main" id="{EDDC619B-7F37-4A93-ADCA-7EAE09EE9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4773" y="2633872"/>
            <a:ext cx="3862313" cy="2509628"/>
          </a:xfrm>
          <a:custGeom>
            <a:avLst/>
            <a:gdLst>
              <a:gd name="connsiteX0" fmla="*/ 5387 w 5149751"/>
              <a:gd name="connsiteY0" fmla="*/ 0 h 3346171"/>
              <a:gd name="connsiteX1" fmla="*/ 5149751 w 5149751"/>
              <a:gd name="connsiteY1" fmla="*/ 0 h 3346171"/>
              <a:gd name="connsiteX2" fmla="*/ 5149751 w 5149751"/>
              <a:gd name="connsiteY2" fmla="*/ 3346171 h 3346171"/>
              <a:gd name="connsiteX3" fmla="*/ 189795 w 5149751"/>
              <a:gd name="connsiteY3" fmla="*/ 3346171 h 3346171"/>
              <a:gd name="connsiteX4" fmla="*/ 184755 w 5149751"/>
              <a:gd name="connsiteY4" fmla="*/ 3279496 h 3346171"/>
              <a:gd name="connsiteX5" fmla="*/ 176358 w 5149751"/>
              <a:gd name="connsiteY5" fmla="*/ 3223933 h 3346171"/>
              <a:gd name="connsiteX6" fmla="*/ 166280 w 5149751"/>
              <a:gd name="connsiteY6" fmla="*/ 3171546 h 3346171"/>
              <a:gd name="connsiteX7" fmla="*/ 149484 w 5149751"/>
              <a:gd name="connsiteY7" fmla="*/ 3128683 h 3346171"/>
              <a:gd name="connsiteX8" fmla="*/ 132688 w 5149751"/>
              <a:gd name="connsiteY8" fmla="*/ 3085821 h 3346171"/>
              <a:gd name="connsiteX9" fmla="*/ 112533 w 5149751"/>
              <a:gd name="connsiteY9" fmla="*/ 3049308 h 3346171"/>
              <a:gd name="connsiteX10" fmla="*/ 92378 w 5149751"/>
              <a:gd name="connsiteY10" fmla="*/ 3011208 h 3346171"/>
              <a:gd name="connsiteX11" fmla="*/ 73902 w 5149751"/>
              <a:gd name="connsiteY11" fmla="*/ 2976283 h 3346171"/>
              <a:gd name="connsiteX12" fmla="*/ 55427 w 5149751"/>
              <a:gd name="connsiteY12" fmla="*/ 2936596 h 3346171"/>
              <a:gd name="connsiteX13" fmla="*/ 38631 w 5149751"/>
              <a:gd name="connsiteY13" fmla="*/ 2895321 h 3346171"/>
              <a:gd name="connsiteX14" fmla="*/ 23514 w 5149751"/>
              <a:gd name="connsiteY14" fmla="*/ 2849283 h 3346171"/>
              <a:gd name="connsiteX15" fmla="*/ 11757 w 5149751"/>
              <a:gd name="connsiteY15" fmla="*/ 2800071 h 3346171"/>
              <a:gd name="connsiteX16" fmla="*/ 3359 w 5149751"/>
              <a:gd name="connsiteY16" fmla="*/ 2739746 h 3346171"/>
              <a:gd name="connsiteX17" fmla="*/ 0 w 5149751"/>
              <a:gd name="connsiteY17" fmla="*/ 2671483 h 3346171"/>
              <a:gd name="connsiteX18" fmla="*/ 3359 w 5149751"/>
              <a:gd name="connsiteY18" fmla="*/ 2601633 h 3346171"/>
              <a:gd name="connsiteX19" fmla="*/ 11757 w 5149751"/>
              <a:gd name="connsiteY19" fmla="*/ 2544483 h 3346171"/>
              <a:gd name="connsiteX20" fmla="*/ 23514 w 5149751"/>
              <a:gd name="connsiteY20" fmla="*/ 2492096 h 3346171"/>
              <a:gd name="connsiteX21" fmla="*/ 38631 w 5149751"/>
              <a:gd name="connsiteY21" fmla="*/ 2444471 h 3346171"/>
              <a:gd name="connsiteX22" fmla="*/ 55427 w 5149751"/>
              <a:gd name="connsiteY22" fmla="*/ 2403196 h 3346171"/>
              <a:gd name="connsiteX23" fmla="*/ 75582 w 5149751"/>
              <a:gd name="connsiteY23" fmla="*/ 2365096 h 3346171"/>
              <a:gd name="connsiteX24" fmla="*/ 95737 w 5149751"/>
              <a:gd name="connsiteY24" fmla="*/ 2328583 h 3346171"/>
              <a:gd name="connsiteX25" fmla="*/ 115892 w 5149751"/>
              <a:gd name="connsiteY25" fmla="*/ 2290483 h 3346171"/>
              <a:gd name="connsiteX26" fmla="*/ 134368 w 5149751"/>
              <a:gd name="connsiteY26" fmla="*/ 2250796 h 3346171"/>
              <a:gd name="connsiteX27" fmla="*/ 152844 w 5149751"/>
              <a:gd name="connsiteY27" fmla="*/ 2209521 h 3346171"/>
              <a:gd name="connsiteX28" fmla="*/ 167959 w 5149751"/>
              <a:gd name="connsiteY28" fmla="*/ 2163483 h 3346171"/>
              <a:gd name="connsiteX29" fmla="*/ 178037 w 5149751"/>
              <a:gd name="connsiteY29" fmla="*/ 2111096 h 3346171"/>
              <a:gd name="connsiteX30" fmla="*/ 188115 w 5149751"/>
              <a:gd name="connsiteY30" fmla="*/ 2050771 h 3346171"/>
              <a:gd name="connsiteX31" fmla="*/ 189795 w 5149751"/>
              <a:gd name="connsiteY31" fmla="*/ 1982508 h 3346171"/>
              <a:gd name="connsiteX32" fmla="*/ 188115 w 5149751"/>
              <a:gd name="connsiteY32" fmla="*/ 1914246 h 3346171"/>
              <a:gd name="connsiteX33" fmla="*/ 178037 w 5149751"/>
              <a:gd name="connsiteY33" fmla="*/ 1853921 h 3346171"/>
              <a:gd name="connsiteX34" fmla="*/ 167959 w 5149751"/>
              <a:gd name="connsiteY34" fmla="*/ 1801533 h 3346171"/>
              <a:gd name="connsiteX35" fmla="*/ 152844 w 5149751"/>
              <a:gd name="connsiteY35" fmla="*/ 1757083 h 3346171"/>
              <a:gd name="connsiteX36" fmla="*/ 134368 w 5149751"/>
              <a:gd name="connsiteY36" fmla="*/ 1714221 h 3346171"/>
              <a:gd name="connsiteX37" fmla="*/ 115892 w 5149751"/>
              <a:gd name="connsiteY37" fmla="*/ 1674533 h 3346171"/>
              <a:gd name="connsiteX38" fmla="*/ 95737 w 5149751"/>
              <a:gd name="connsiteY38" fmla="*/ 1638021 h 3346171"/>
              <a:gd name="connsiteX39" fmla="*/ 75582 w 5149751"/>
              <a:gd name="connsiteY39" fmla="*/ 1603096 h 3346171"/>
              <a:gd name="connsiteX40" fmla="*/ 55427 w 5149751"/>
              <a:gd name="connsiteY40" fmla="*/ 1563408 h 3346171"/>
              <a:gd name="connsiteX41" fmla="*/ 38631 w 5149751"/>
              <a:gd name="connsiteY41" fmla="*/ 1522133 h 3346171"/>
              <a:gd name="connsiteX42" fmla="*/ 23514 w 5149751"/>
              <a:gd name="connsiteY42" fmla="*/ 1476096 h 3346171"/>
              <a:gd name="connsiteX43" fmla="*/ 11757 w 5149751"/>
              <a:gd name="connsiteY43" fmla="*/ 1423708 h 3346171"/>
              <a:gd name="connsiteX44" fmla="*/ 3359 w 5149751"/>
              <a:gd name="connsiteY44" fmla="*/ 1363383 h 3346171"/>
              <a:gd name="connsiteX45" fmla="*/ 0 w 5149751"/>
              <a:gd name="connsiteY45" fmla="*/ 1295121 h 3346171"/>
              <a:gd name="connsiteX46" fmla="*/ 3359 w 5149751"/>
              <a:gd name="connsiteY46" fmla="*/ 1226858 h 3346171"/>
              <a:gd name="connsiteX47" fmla="*/ 11757 w 5149751"/>
              <a:gd name="connsiteY47" fmla="*/ 1166533 h 3346171"/>
              <a:gd name="connsiteX48" fmla="*/ 23514 w 5149751"/>
              <a:gd name="connsiteY48" fmla="*/ 1114146 h 3346171"/>
              <a:gd name="connsiteX49" fmla="*/ 38631 w 5149751"/>
              <a:gd name="connsiteY49" fmla="*/ 1068108 h 3346171"/>
              <a:gd name="connsiteX50" fmla="*/ 55427 w 5149751"/>
              <a:gd name="connsiteY50" fmla="*/ 1025246 h 3346171"/>
              <a:gd name="connsiteX51" fmla="*/ 75582 w 5149751"/>
              <a:gd name="connsiteY51" fmla="*/ 987146 h 3346171"/>
              <a:gd name="connsiteX52" fmla="*/ 115892 w 5149751"/>
              <a:gd name="connsiteY52" fmla="*/ 912533 h 3346171"/>
              <a:gd name="connsiteX53" fmla="*/ 134368 w 5149751"/>
              <a:gd name="connsiteY53" fmla="*/ 874433 h 3346171"/>
              <a:gd name="connsiteX54" fmla="*/ 152844 w 5149751"/>
              <a:gd name="connsiteY54" fmla="*/ 831571 h 3346171"/>
              <a:gd name="connsiteX55" fmla="*/ 167959 w 5149751"/>
              <a:gd name="connsiteY55" fmla="*/ 785533 h 3346171"/>
              <a:gd name="connsiteX56" fmla="*/ 178037 w 5149751"/>
              <a:gd name="connsiteY56" fmla="*/ 733146 h 3346171"/>
              <a:gd name="connsiteX57" fmla="*/ 188115 w 5149751"/>
              <a:gd name="connsiteY57" fmla="*/ 674408 h 3346171"/>
              <a:gd name="connsiteX58" fmla="*/ 189795 w 5149751"/>
              <a:gd name="connsiteY58" fmla="*/ 604558 h 3346171"/>
              <a:gd name="connsiteX59" fmla="*/ 188115 w 5149751"/>
              <a:gd name="connsiteY59" fmla="*/ 536296 h 3346171"/>
              <a:gd name="connsiteX60" fmla="*/ 178037 w 5149751"/>
              <a:gd name="connsiteY60" fmla="*/ 475971 h 3346171"/>
              <a:gd name="connsiteX61" fmla="*/ 167959 w 5149751"/>
              <a:gd name="connsiteY61" fmla="*/ 423583 h 3346171"/>
              <a:gd name="connsiteX62" fmla="*/ 152844 w 5149751"/>
              <a:gd name="connsiteY62" fmla="*/ 379133 h 3346171"/>
              <a:gd name="connsiteX63" fmla="*/ 134368 w 5149751"/>
              <a:gd name="connsiteY63" fmla="*/ 336271 h 3346171"/>
              <a:gd name="connsiteX64" fmla="*/ 115892 w 5149751"/>
              <a:gd name="connsiteY64" fmla="*/ 299758 h 3346171"/>
              <a:gd name="connsiteX65" fmla="*/ 75582 w 5149751"/>
              <a:gd name="connsiteY65" fmla="*/ 225146 h 3346171"/>
              <a:gd name="connsiteX66" fmla="*/ 55427 w 5149751"/>
              <a:gd name="connsiteY66" fmla="*/ 185458 h 3346171"/>
              <a:gd name="connsiteX67" fmla="*/ 38631 w 5149751"/>
              <a:gd name="connsiteY67" fmla="*/ 144183 h 3346171"/>
              <a:gd name="connsiteX68" fmla="*/ 23514 w 5149751"/>
              <a:gd name="connsiteY68" fmla="*/ 98146 h 3346171"/>
              <a:gd name="connsiteX69" fmla="*/ 11757 w 5149751"/>
              <a:gd name="connsiteY69" fmla="*/ 45758 h 3346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5149751" h="3346171">
                <a:moveTo>
                  <a:pt x="5387" y="0"/>
                </a:moveTo>
                <a:lnTo>
                  <a:pt x="5149751" y="0"/>
                </a:lnTo>
                <a:lnTo>
                  <a:pt x="5149751" y="3346171"/>
                </a:lnTo>
                <a:lnTo>
                  <a:pt x="189795" y="3346171"/>
                </a:lnTo>
                <a:lnTo>
                  <a:pt x="184755" y="3279496"/>
                </a:lnTo>
                <a:lnTo>
                  <a:pt x="176358" y="3223933"/>
                </a:lnTo>
                <a:lnTo>
                  <a:pt x="166280" y="3171546"/>
                </a:lnTo>
                <a:lnTo>
                  <a:pt x="149484" y="3128683"/>
                </a:lnTo>
                <a:lnTo>
                  <a:pt x="132688" y="3085821"/>
                </a:lnTo>
                <a:lnTo>
                  <a:pt x="112533" y="3049308"/>
                </a:lnTo>
                <a:lnTo>
                  <a:pt x="92378" y="3011208"/>
                </a:lnTo>
                <a:lnTo>
                  <a:pt x="73902" y="2976283"/>
                </a:lnTo>
                <a:lnTo>
                  <a:pt x="55427" y="2936596"/>
                </a:lnTo>
                <a:lnTo>
                  <a:pt x="38631" y="2895321"/>
                </a:lnTo>
                <a:lnTo>
                  <a:pt x="23514" y="2849283"/>
                </a:lnTo>
                <a:lnTo>
                  <a:pt x="11757" y="2800071"/>
                </a:lnTo>
                <a:lnTo>
                  <a:pt x="3359" y="2739746"/>
                </a:lnTo>
                <a:lnTo>
                  <a:pt x="0" y="2671483"/>
                </a:lnTo>
                <a:lnTo>
                  <a:pt x="3359" y="2601633"/>
                </a:lnTo>
                <a:lnTo>
                  <a:pt x="11757" y="2544483"/>
                </a:lnTo>
                <a:lnTo>
                  <a:pt x="23514" y="2492096"/>
                </a:lnTo>
                <a:lnTo>
                  <a:pt x="38631" y="2444471"/>
                </a:lnTo>
                <a:lnTo>
                  <a:pt x="55427" y="2403196"/>
                </a:lnTo>
                <a:lnTo>
                  <a:pt x="75582" y="2365096"/>
                </a:lnTo>
                <a:lnTo>
                  <a:pt x="95737" y="2328583"/>
                </a:lnTo>
                <a:lnTo>
                  <a:pt x="115892" y="2290483"/>
                </a:lnTo>
                <a:lnTo>
                  <a:pt x="134368" y="2250796"/>
                </a:lnTo>
                <a:lnTo>
                  <a:pt x="152844" y="2209521"/>
                </a:lnTo>
                <a:lnTo>
                  <a:pt x="167959" y="2163483"/>
                </a:lnTo>
                <a:lnTo>
                  <a:pt x="178037" y="2111096"/>
                </a:lnTo>
                <a:lnTo>
                  <a:pt x="188115" y="2050771"/>
                </a:lnTo>
                <a:lnTo>
                  <a:pt x="189795" y="1982508"/>
                </a:lnTo>
                <a:lnTo>
                  <a:pt x="188115" y="1914246"/>
                </a:lnTo>
                <a:lnTo>
                  <a:pt x="178037" y="1853921"/>
                </a:lnTo>
                <a:lnTo>
                  <a:pt x="167959" y="1801533"/>
                </a:lnTo>
                <a:lnTo>
                  <a:pt x="152844" y="1757083"/>
                </a:lnTo>
                <a:lnTo>
                  <a:pt x="134368" y="1714221"/>
                </a:lnTo>
                <a:lnTo>
                  <a:pt x="115892" y="1674533"/>
                </a:lnTo>
                <a:lnTo>
                  <a:pt x="95737" y="1638021"/>
                </a:lnTo>
                <a:lnTo>
                  <a:pt x="75582" y="1603096"/>
                </a:lnTo>
                <a:lnTo>
                  <a:pt x="55427" y="1563408"/>
                </a:lnTo>
                <a:lnTo>
                  <a:pt x="38631" y="1522133"/>
                </a:lnTo>
                <a:lnTo>
                  <a:pt x="23514" y="1476096"/>
                </a:lnTo>
                <a:lnTo>
                  <a:pt x="11757" y="1423708"/>
                </a:lnTo>
                <a:lnTo>
                  <a:pt x="3359" y="1363383"/>
                </a:lnTo>
                <a:lnTo>
                  <a:pt x="0" y="1295121"/>
                </a:lnTo>
                <a:lnTo>
                  <a:pt x="3359" y="1226858"/>
                </a:lnTo>
                <a:lnTo>
                  <a:pt x="11757" y="1166533"/>
                </a:lnTo>
                <a:lnTo>
                  <a:pt x="23514" y="1114146"/>
                </a:lnTo>
                <a:lnTo>
                  <a:pt x="38631" y="1068108"/>
                </a:lnTo>
                <a:lnTo>
                  <a:pt x="55427" y="1025246"/>
                </a:lnTo>
                <a:lnTo>
                  <a:pt x="75582" y="987146"/>
                </a:lnTo>
                <a:lnTo>
                  <a:pt x="115892" y="912533"/>
                </a:lnTo>
                <a:lnTo>
                  <a:pt x="134368" y="874433"/>
                </a:lnTo>
                <a:lnTo>
                  <a:pt x="152844" y="831571"/>
                </a:lnTo>
                <a:lnTo>
                  <a:pt x="167959" y="785533"/>
                </a:lnTo>
                <a:lnTo>
                  <a:pt x="178037" y="733146"/>
                </a:lnTo>
                <a:lnTo>
                  <a:pt x="188115" y="674408"/>
                </a:lnTo>
                <a:lnTo>
                  <a:pt x="189795" y="604558"/>
                </a:lnTo>
                <a:lnTo>
                  <a:pt x="188115" y="536296"/>
                </a:lnTo>
                <a:lnTo>
                  <a:pt x="178037" y="475971"/>
                </a:lnTo>
                <a:lnTo>
                  <a:pt x="167959" y="423583"/>
                </a:lnTo>
                <a:lnTo>
                  <a:pt x="152844" y="379133"/>
                </a:lnTo>
                <a:lnTo>
                  <a:pt x="134368" y="336271"/>
                </a:lnTo>
                <a:lnTo>
                  <a:pt x="115892" y="299758"/>
                </a:lnTo>
                <a:lnTo>
                  <a:pt x="75582" y="225146"/>
                </a:lnTo>
                <a:lnTo>
                  <a:pt x="55427" y="185458"/>
                </a:lnTo>
                <a:lnTo>
                  <a:pt x="38631" y="144183"/>
                </a:lnTo>
                <a:lnTo>
                  <a:pt x="23514" y="98146"/>
                </a:lnTo>
                <a:lnTo>
                  <a:pt x="11757" y="4575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51" name="Google Shape;451;p3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5547762" y="2722748"/>
            <a:ext cx="3380553" cy="224976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Freeform 6">
            <a:extLst>
              <a:ext uri="{FF2B5EF4-FFF2-40B4-BE49-F238E27FC236}">
                <a16:creationId xmlns:a16="http://schemas.microsoft.com/office/drawing/2014/main" id="{D09F5552-39CF-49BE-9BA3-F2C2E97DD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664368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475" name="Rectangle 465">
            <a:extLst>
              <a:ext uri="{FF2B5EF4-FFF2-40B4-BE49-F238E27FC236}">
                <a16:creationId xmlns:a16="http://schemas.microsoft.com/office/drawing/2014/main" id="{6CCDD5D4-DC0E-4B2C-8B6B-FCAA00ECE0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1402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457" name="Google Shape;457;p40"/>
          <p:cNvSpPr txBox="1">
            <a:spLocks noGrp="1"/>
          </p:cNvSpPr>
          <p:nvPr>
            <p:ph type="title"/>
          </p:nvPr>
        </p:nvSpPr>
        <p:spPr>
          <a:xfrm>
            <a:off x="735980" y="483393"/>
            <a:ext cx="3145457" cy="417671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000" spc="200" dirty="0"/>
              <a:t>Panorama global de las </a:t>
            </a:r>
            <a:r>
              <a:rPr lang="en-US" sz="3000" spc="200" dirty="0" err="1"/>
              <a:t>energías</a:t>
            </a:r>
            <a:r>
              <a:rPr lang="en-US" sz="3000" spc="200" dirty="0"/>
              <a:t> </a:t>
            </a:r>
            <a:r>
              <a:rPr lang="en-US" sz="3000" spc="200" dirty="0" err="1"/>
              <a:t>renovables</a:t>
            </a:r>
            <a:r>
              <a:rPr lang="en-US" sz="3000" spc="200" dirty="0"/>
              <a:t> hasta 2023</a:t>
            </a:r>
          </a:p>
        </p:txBody>
      </p:sp>
      <p:graphicFrame>
        <p:nvGraphicFramePr>
          <p:cNvPr id="476" name="Google Shape;458;p40">
            <a:extLst>
              <a:ext uri="{FF2B5EF4-FFF2-40B4-BE49-F238E27FC236}">
                <a16:creationId xmlns:a16="http://schemas.microsoft.com/office/drawing/2014/main" id="{1A6B4468-5C0D-A6EF-3C49-F1F535F166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1756417"/>
              </p:ext>
            </p:extLst>
          </p:nvPr>
        </p:nvGraphicFramePr>
        <p:xfrm>
          <a:off x="3881437" y="483393"/>
          <a:ext cx="4691063" cy="4056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Freeform 6">
            <a:extLst>
              <a:ext uri="{FF2B5EF4-FFF2-40B4-BE49-F238E27FC236}">
                <a16:creationId xmlns:a16="http://schemas.microsoft.com/office/drawing/2014/main" id="{D09F5552-39CF-49BE-9BA3-F2C2E97DD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664368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472" name="Rectangle 471">
            <a:extLst>
              <a:ext uri="{FF2B5EF4-FFF2-40B4-BE49-F238E27FC236}">
                <a16:creationId xmlns:a16="http://schemas.microsoft.com/office/drawing/2014/main" id="{6CCDD5D4-DC0E-4B2C-8B6B-FCAA00ECE0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1402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463" name="Google Shape;463;p41"/>
          <p:cNvSpPr txBox="1">
            <a:spLocks noGrp="1"/>
          </p:cNvSpPr>
          <p:nvPr>
            <p:ph type="title"/>
          </p:nvPr>
        </p:nvSpPr>
        <p:spPr>
          <a:xfrm>
            <a:off x="911758" y="483393"/>
            <a:ext cx="2852656" cy="415346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000" spc="200" dirty="0" err="1"/>
              <a:t>Factores</a:t>
            </a:r>
            <a:r>
              <a:rPr lang="en-US" sz="3000" spc="200" dirty="0"/>
              <a:t> que </a:t>
            </a:r>
            <a:r>
              <a:rPr lang="en-US" sz="3000" spc="200" dirty="0" err="1"/>
              <a:t>impulsan</a:t>
            </a:r>
            <a:r>
              <a:rPr lang="en-US" sz="3000" spc="200" dirty="0"/>
              <a:t> </a:t>
            </a:r>
            <a:r>
              <a:rPr lang="en-US" sz="3000" spc="200" dirty="0" err="1"/>
              <a:t>el</a:t>
            </a:r>
            <a:r>
              <a:rPr lang="en-US" sz="3000" spc="200" dirty="0"/>
              <a:t> </a:t>
            </a:r>
            <a:r>
              <a:rPr lang="en-US" sz="3000" spc="200" dirty="0" err="1"/>
              <a:t>crecimiento</a:t>
            </a:r>
            <a:r>
              <a:rPr lang="en-US" sz="3000" spc="200" dirty="0"/>
              <a:t> de </a:t>
            </a:r>
            <a:r>
              <a:rPr lang="en-US" sz="3000" spc="200" dirty="0" err="1"/>
              <a:t>adopción</a:t>
            </a:r>
            <a:r>
              <a:rPr lang="en-US" sz="3000" spc="200" dirty="0"/>
              <a:t> de </a:t>
            </a:r>
            <a:r>
              <a:rPr lang="en-US" sz="3000" spc="200" dirty="0" err="1"/>
              <a:t>energías</a:t>
            </a:r>
            <a:r>
              <a:rPr lang="en-US" sz="3000" spc="200" dirty="0"/>
              <a:t> </a:t>
            </a:r>
            <a:r>
              <a:rPr lang="en-US" sz="3000" spc="200" dirty="0" err="1"/>
              <a:t>renovables</a:t>
            </a:r>
            <a:endParaRPr lang="en-US" sz="3000" spc="200" dirty="0"/>
          </a:p>
        </p:txBody>
      </p:sp>
      <p:graphicFrame>
        <p:nvGraphicFramePr>
          <p:cNvPr id="466" name="Google Shape;464;p41">
            <a:extLst>
              <a:ext uri="{FF2B5EF4-FFF2-40B4-BE49-F238E27FC236}">
                <a16:creationId xmlns:a16="http://schemas.microsoft.com/office/drawing/2014/main" id="{2622F1BE-C2E8-69FF-E2A0-C6DEBCDD4F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116924"/>
              </p:ext>
            </p:extLst>
          </p:nvPr>
        </p:nvGraphicFramePr>
        <p:xfrm>
          <a:off x="3881437" y="483393"/>
          <a:ext cx="4691063" cy="4056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5B2748-0E16-6E60-E5F0-72D6E1E52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286788"/>
            <a:ext cx="7633742" cy="11190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200" b="0" i="0" spc="200" dirty="0" err="1">
                <a:effectLst/>
              </a:rPr>
              <a:t>Dependencia</a:t>
            </a:r>
            <a:r>
              <a:rPr lang="en-US" sz="3200" b="0" i="0" spc="200" dirty="0">
                <a:effectLst/>
              </a:rPr>
              <a:t> Global de </a:t>
            </a:r>
            <a:r>
              <a:rPr lang="en-US" sz="3200" b="0" i="0" spc="200" dirty="0" err="1">
                <a:effectLst/>
              </a:rPr>
              <a:t>Fósiles</a:t>
            </a:r>
            <a:r>
              <a:rPr lang="en-US" sz="3200" b="0" i="0" spc="200" dirty="0">
                <a:effectLst/>
              </a:rPr>
              <a:t> y </a:t>
            </a:r>
            <a:r>
              <a:rPr lang="en-US" sz="3200" b="0" i="0" spc="200" dirty="0" err="1">
                <a:effectLst/>
              </a:rPr>
              <a:t>Retos</a:t>
            </a:r>
            <a:r>
              <a:rPr lang="en-US" sz="3200" b="0" i="0" spc="200" dirty="0">
                <a:effectLst/>
              </a:rPr>
              <a:t> para las </a:t>
            </a:r>
            <a:r>
              <a:rPr lang="en-US" sz="3200" b="0" i="0" spc="200" dirty="0" err="1">
                <a:effectLst/>
              </a:rPr>
              <a:t>Renovables</a:t>
            </a:r>
            <a:endParaRPr lang="en-US" sz="3200" spc="200" dirty="0"/>
          </a:p>
        </p:txBody>
      </p:sp>
      <p:graphicFrame>
        <p:nvGraphicFramePr>
          <p:cNvPr id="5" name="Marcador de texto 2">
            <a:extLst>
              <a:ext uri="{FF2B5EF4-FFF2-40B4-BE49-F238E27FC236}">
                <a16:creationId xmlns:a16="http://schemas.microsoft.com/office/drawing/2014/main" id="{10363BF4-7045-62EC-C7D9-B911055B8D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4620082"/>
              </p:ext>
            </p:extLst>
          </p:nvPr>
        </p:nvGraphicFramePr>
        <p:xfrm>
          <a:off x="938212" y="1714500"/>
          <a:ext cx="7634288" cy="2695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303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Freeform 6">
            <a:extLst>
              <a:ext uri="{FF2B5EF4-FFF2-40B4-BE49-F238E27FC236}">
                <a16:creationId xmlns:a16="http://schemas.microsoft.com/office/drawing/2014/main" id="{D09F5552-39CF-49BE-9BA3-F2C2E97DD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664368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6CCDD5D4-DC0E-4B2C-8B6B-FCAA00ECE0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1402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469" name="Google Shape;469;p42"/>
          <p:cNvSpPr txBox="1">
            <a:spLocks noGrp="1"/>
          </p:cNvSpPr>
          <p:nvPr>
            <p:ph type="title"/>
          </p:nvPr>
        </p:nvSpPr>
        <p:spPr>
          <a:xfrm>
            <a:off x="938759" y="483393"/>
            <a:ext cx="2538247" cy="405665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800" spc="200" dirty="0" err="1"/>
              <a:t>Desafíos</a:t>
            </a:r>
            <a:r>
              <a:rPr lang="en-US" sz="2800" spc="200" dirty="0"/>
              <a:t> y </a:t>
            </a:r>
            <a:r>
              <a:rPr lang="en-US" sz="2800" spc="200" dirty="0" err="1"/>
              <a:t>limitaciones</a:t>
            </a:r>
            <a:endParaRPr lang="en-US" sz="2800" spc="200" dirty="0"/>
          </a:p>
        </p:txBody>
      </p:sp>
      <p:graphicFrame>
        <p:nvGraphicFramePr>
          <p:cNvPr id="472" name="Google Shape;470;p42">
            <a:extLst>
              <a:ext uri="{FF2B5EF4-FFF2-40B4-BE49-F238E27FC236}">
                <a16:creationId xmlns:a16="http://schemas.microsoft.com/office/drawing/2014/main" id="{C84A35B4-F079-65F2-AEA5-0C8E99CDC8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628693"/>
              </p:ext>
            </p:extLst>
          </p:nvPr>
        </p:nvGraphicFramePr>
        <p:xfrm>
          <a:off x="3881437" y="483393"/>
          <a:ext cx="4691063" cy="4056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Freeform 6">
            <a:extLst>
              <a:ext uri="{FF2B5EF4-FFF2-40B4-BE49-F238E27FC236}">
                <a16:creationId xmlns:a16="http://schemas.microsoft.com/office/drawing/2014/main" id="{1DF61F47-37EC-408A-BDC8-E491FB5E5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664368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502" name="Rectangle 501">
            <a:extLst>
              <a:ext uri="{FF2B5EF4-FFF2-40B4-BE49-F238E27FC236}">
                <a16:creationId xmlns:a16="http://schemas.microsoft.com/office/drawing/2014/main" id="{68157995-9098-42A2-8E36-8BA9015D7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1402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 useBgFill="1">
        <p:nvSpPr>
          <p:cNvPr id="504" name="Rectangle 503">
            <a:extLst>
              <a:ext uri="{FF2B5EF4-FFF2-40B4-BE49-F238E27FC236}">
                <a16:creationId xmlns:a16="http://schemas.microsoft.com/office/drawing/2014/main" id="{89DBA3C2-C92B-4CEB-868F-52A62295B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914399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Google Shape;475;p43"/>
          <p:cNvSpPr txBox="1">
            <a:spLocks noGrp="1"/>
          </p:cNvSpPr>
          <p:nvPr>
            <p:ph type="title"/>
          </p:nvPr>
        </p:nvSpPr>
        <p:spPr>
          <a:xfrm>
            <a:off x="349839" y="-66867"/>
            <a:ext cx="8001003" cy="83497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sz="2800" spc="200" dirty="0" err="1"/>
              <a:t>Conclusiones</a:t>
            </a:r>
            <a:endParaRPr lang="en-US" sz="2800" spc="200" dirty="0"/>
          </a:p>
        </p:txBody>
      </p:sp>
      <p:sp>
        <p:nvSpPr>
          <p:cNvPr id="476" name="Google Shape;476;p43"/>
          <p:cNvSpPr txBox="1">
            <a:spLocks noGrp="1"/>
          </p:cNvSpPr>
          <p:nvPr>
            <p:ph type="body" idx="1"/>
          </p:nvPr>
        </p:nvSpPr>
        <p:spPr>
          <a:xfrm>
            <a:off x="200589" y="834972"/>
            <a:ext cx="7835723" cy="3603213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 lnSpcReduction="10000"/>
          </a:bodyPr>
          <a:lstStyle/>
          <a:p>
            <a:pPr indent="-228600" algn="just" defTabSz="914400">
              <a:lnSpc>
                <a:spcPct val="100000"/>
              </a:lnSpc>
              <a:spcBef>
                <a:spcPts val="700"/>
              </a:spcBef>
              <a:buSzPts val="1100"/>
              <a:buFont typeface="Montserrat"/>
              <a:buChar char="●"/>
            </a:pPr>
            <a:endParaRPr lang="en-US" sz="900" dirty="0">
              <a:sym typeface="Montserrat"/>
            </a:endParaRP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s-CO" sz="9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Las emisiones de CO₂ reflejan el modelo energético dominante: </a:t>
            </a:r>
            <a:r>
              <a:rPr lang="es-CO" sz="9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Las regiones con mayor producción y consumo de combustibles fósiles (como Asia Pacífico, Norteamérica y Medio Oriente) han sido históricamente responsables de las mayores emisiones de CO₂. En contraste, regiones como Europa han logrado reducir significativamente sus emisiones, principalmente por políticas energéticas sostenibles y transición hacia energías renovables.</a:t>
            </a:r>
            <a:endParaRPr lang="es-CO" sz="900" b="1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s-CO" sz="9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 producción de crudo sigue estando concentrada: </a:t>
            </a:r>
            <a:r>
              <a:rPr lang="es-CO" sz="9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Pocos países (Arabia Saudita, EE. UU., Rusia, Irán) dominan la producción global de petróleo, lo que influye directamente en sus emisiones. Esta concentración ha mantenido a muchas economías dependientes del petróleo, dificultando su transición energética.</a:t>
            </a:r>
            <a:endParaRPr lang="es-CO" sz="900" b="1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s-CO" sz="9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Ciertos países muestran una alta producción de crudo, pero bajas emisiones: </a:t>
            </a:r>
            <a:r>
              <a:rPr lang="es-CO" sz="9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Esto puede deberse a exportación del crudo sin gran industrialización local o a una eficiencia energética relativa.</a:t>
            </a:r>
            <a:r>
              <a:rPr lang="es-CO" sz="9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</a:t>
            </a:r>
            <a:r>
              <a:rPr lang="es-CO" sz="9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ambién puede indicar potencial para una transición limpia si se invierte correctamente.</a:t>
            </a:r>
            <a:endParaRPr lang="es-CO" sz="900" b="1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s-CO" sz="9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América Latina y África tienen emisiones moderadas, pero en crecimiento</a:t>
            </a:r>
            <a:r>
              <a:rPr lang="es-CO" sz="9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s-CO" sz="9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Estas regiones no son los mayores emisores actualmente, pero sus emisiones están aumentando con el desarrollo económico y la urbanización. Sin embargo, cuentan con </a:t>
            </a:r>
            <a:r>
              <a:rPr lang="es-CO" sz="9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 gran potencial en energía renovable</a:t>
            </a:r>
            <a:r>
              <a:rPr lang="es-CO" sz="9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especialmente solar, hidroeléctrica y eólica.</a:t>
            </a:r>
            <a:endParaRPr lang="es-CO" sz="900" b="1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s-CO" sz="9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Las energías renovables son la mejor oportunidad para frenar el calentamiento global: </a:t>
            </a:r>
            <a:r>
              <a:rPr lang="es-CO" sz="9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Las renovables no solo reducen las emisiones, sino que también generan empleo, autonomía energética y resiliencia climática. La clave está en la inversión, cooperación internacional, innovación y voluntad política.</a:t>
            </a: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s-CO" sz="9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 necesita una transición energética justa y global</a:t>
            </a:r>
            <a:r>
              <a:rPr lang="es-CO" sz="9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s-CO" sz="9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Los países más contaminantes tienen la mayor responsabilidad histórica y deben liderar la reducción de emisiones. A su vez, es vital apoyar financiera y tecnológicamente a los países en desarrollo para que puedan saltar directamente hacia modelos energéticos sostenibles.</a:t>
            </a:r>
          </a:p>
          <a:p>
            <a:pPr marL="14605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s-CO" sz="7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lvl="0" indent="-228600" algn="just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lang="en-US" sz="500" dirty="0">
              <a:sym typeface="Montserrat"/>
            </a:endParaRPr>
          </a:p>
          <a:p>
            <a:pPr marL="457200" marR="0" lvl="0" indent="-228600" defTabSz="914400">
              <a:lnSpc>
                <a:spcPct val="100000"/>
              </a:lnSpc>
              <a:spcBef>
                <a:spcPts val="700"/>
              </a:spcBef>
              <a:spcAft>
                <a:spcPts val="800"/>
              </a:spcAft>
              <a:buNone/>
            </a:pPr>
            <a:endParaRPr lang="en-US" sz="500" dirty="0">
              <a:sym typeface="Montserrat"/>
            </a:endParaRPr>
          </a:p>
        </p:txBody>
      </p:sp>
      <p:sp>
        <p:nvSpPr>
          <p:cNvPr id="506" name="Freeform: Shape 505">
            <a:extLst>
              <a:ext uri="{FF2B5EF4-FFF2-40B4-BE49-F238E27FC236}">
                <a16:creationId xmlns:a16="http://schemas.microsoft.com/office/drawing/2014/main" id="{0A5C11C9-65D2-491A-A266-6ADBD2CB4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05052"/>
            <a:ext cx="9143999" cy="638448"/>
          </a:xfrm>
          <a:custGeom>
            <a:avLst/>
            <a:gdLst>
              <a:gd name="connsiteX0" fmla="*/ 619389 w 12191998"/>
              <a:gd name="connsiteY0" fmla="*/ 0 h 851265"/>
              <a:gd name="connsiteX1" fmla="*/ 687652 w 12191998"/>
              <a:gd name="connsiteY1" fmla="*/ 3175 h 851265"/>
              <a:gd name="connsiteX2" fmla="*/ 747977 w 12191998"/>
              <a:gd name="connsiteY2" fmla="*/ 9525 h 851265"/>
              <a:gd name="connsiteX3" fmla="*/ 800364 w 12191998"/>
              <a:gd name="connsiteY3" fmla="*/ 20637 h 851265"/>
              <a:gd name="connsiteX4" fmla="*/ 846402 w 12191998"/>
              <a:gd name="connsiteY4" fmla="*/ 36512 h 851265"/>
              <a:gd name="connsiteX5" fmla="*/ 887677 w 12191998"/>
              <a:gd name="connsiteY5" fmla="*/ 52387 h 851265"/>
              <a:gd name="connsiteX6" fmla="*/ 924189 w 12191998"/>
              <a:gd name="connsiteY6" fmla="*/ 68262 h 851265"/>
              <a:gd name="connsiteX7" fmla="*/ 962289 w 12191998"/>
              <a:gd name="connsiteY7" fmla="*/ 87312 h 851265"/>
              <a:gd name="connsiteX8" fmla="*/ 1000389 w 12191998"/>
              <a:gd name="connsiteY8" fmla="*/ 106362 h 851265"/>
              <a:gd name="connsiteX9" fmla="*/ 1036902 w 12191998"/>
              <a:gd name="connsiteY9" fmla="*/ 125412 h 851265"/>
              <a:gd name="connsiteX10" fmla="*/ 1078177 w 12191998"/>
              <a:gd name="connsiteY10" fmla="*/ 141287 h 851265"/>
              <a:gd name="connsiteX11" fmla="*/ 1124214 w 12191998"/>
              <a:gd name="connsiteY11" fmla="*/ 155575 h 851265"/>
              <a:gd name="connsiteX12" fmla="*/ 1176602 w 12191998"/>
              <a:gd name="connsiteY12" fmla="*/ 166687 h 851265"/>
              <a:gd name="connsiteX13" fmla="*/ 1236927 w 12191998"/>
              <a:gd name="connsiteY13" fmla="*/ 174625 h 851265"/>
              <a:gd name="connsiteX14" fmla="*/ 1305189 w 12191998"/>
              <a:gd name="connsiteY14" fmla="*/ 176212 h 851265"/>
              <a:gd name="connsiteX15" fmla="*/ 1373452 w 12191998"/>
              <a:gd name="connsiteY15" fmla="*/ 174625 h 851265"/>
              <a:gd name="connsiteX16" fmla="*/ 1433777 w 12191998"/>
              <a:gd name="connsiteY16" fmla="*/ 166687 h 851265"/>
              <a:gd name="connsiteX17" fmla="*/ 1486164 w 12191998"/>
              <a:gd name="connsiteY17" fmla="*/ 155575 h 851265"/>
              <a:gd name="connsiteX18" fmla="*/ 1532202 w 12191998"/>
              <a:gd name="connsiteY18" fmla="*/ 141287 h 851265"/>
              <a:gd name="connsiteX19" fmla="*/ 1573477 w 12191998"/>
              <a:gd name="connsiteY19" fmla="*/ 125412 h 851265"/>
              <a:gd name="connsiteX20" fmla="*/ 1609989 w 12191998"/>
              <a:gd name="connsiteY20" fmla="*/ 106362 h 851265"/>
              <a:gd name="connsiteX21" fmla="*/ 1648089 w 12191998"/>
              <a:gd name="connsiteY21" fmla="*/ 87312 h 851265"/>
              <a:gd name="connsiteX22" fmla="*/ 1686189 w 12191998"/>
              <a:gd name="connsiteY22" fmla="*/ 68262 h 851265"/>
              <a:gd name="connsiteX23" fmla="*/ 1722702 w 12191998"/>
              <a:gd name="connsiteY23" fmla="*/ 52387 h 851265"/>
              <a:gd name="connsiteX24" fmla="*/ 1763977 w 12191998"/>
              <a:gd name="connsiteY24" fmla="*/ 36512 h 851265"/>
              <a:gd name="connsiteX25" fmla="*/ 1810014 w 12191998"/>
              <a:gd name="connsiteY25" fmla="*/ 20637 h 851265"/>
              <a:gd name="connsiteX26" fmla="*/ 1862402 w 12191998"/>
              <a:gd name="connsiteY26" fmla="*/ 9525 h 851265"/>
              <a:gd name="connsiteX27" fmla="*/ 1922727 w 12191998"/>
              <a:gd name="connsiteY27" fmla="*/ 3175 h 851265"/>
              <a:gd name="connsiteX28" fmla="*/ 1990989 w 12191998"/>
              <a:gd name="connsiteY28" fmla="*/ 0 h 851265"/>
              <a:gd name="connsiteX29" fmla="*/ 2059252 w 12191998"/>
              <a:gd name="connsiteY29" fmla="*/ 3175 h 851265"/>
              <a:gd name="connsiteX30" fmla="*/ 2119577 w 12191998"/>
              <a:gd name="connsiteY30" fmla="*/ 9525 h 851265"/>
              <a:gd name="connsiteX31" fmla="*/ 2171964 w 12191998"/>
              <a:gd name="connsiteY31" fmla="*/ 20637 h 851265"/>
              <a:gd name="connsiteX32" fmla="*/ 2218002 w 12191998"/>
              <a:gd name="connsiteY32" fmla="*/ 36512 h 851265"/>
              <a:gd name="connsiteX33" fmla="*/ 2259277 w 12191998"/>
              <a:gd name="connsiteY33" fmla="*/ 52387 h 851265"/>
              <a:gd name="connsiteX34" fmla="*/ 2295789 w 12191998"/>
              <a:gd name="connsiteY34" fmla="*/ 68262 h 851265"/>
              <a:gd name="connsiteX35" fmla="*/ 2333889 w 12191998"/>
              <a:gd name="connsiteY35" fmla="*/ 87312 h 851265"/>
              <a:gd name="connsiteX36" fmla="*/ 2371989 w 12191998"/>
              <a:gd name="connsiteY36" fmla="*/ 106362 h 851265"/>
              <a:gd name="connsiteX37" fmla="*/ 2408502 w 12191998"/>
              <a:gd name="connsiteY37" fmla="*/ 125412 h 851265"/>
              <a:gd name="connsiteX38" fmla="*/ 2449777 w 12191998"/>
              <a:gd name="connsiteY38" fmla="*/ 141287 h 851265"/>
              <a:gd name="connsiteX39" fmla="*/ 2495814 w 12191998"/>
              <a:gd name="connsiteY39" fmla="*/ 155575 h 851265"/>
              <a:gd name="connsiteX40" fmla="*/ 2548202 w 12191998"/>
              <a:gd name="connsiteY40" fmla="*/ 166687 h 851265"/>
              <a:gd name="connsiteX41" fmla="*/ 2608527 w 12191998"/>
              <a:gd name="connsiteY41" fmla="*/ 174625 h 851265"/>
              <a:gd name="connsiteX42" fmla="*/ 2676789 w 12191998"/>
              <a:gd name="connsiteY42" fmla="*/ 176212 h 851265"/>
              <a:gd name="connsiteX43" fmla="*/ 2745052 w 12191998"/>
              <a:gd name="connsiteY43" fmla="*/ 174625 h 851265"/>
              <a:gd name="connsiteX44" fmla="*/ 2805377 w 12191998"/>
              <a:gd name="connsiteY44" fmla="*/ 166687 h 851265"/>
              <a:gd name="connsiteX45" fmla="*/ 2857764 w 12191998"/>
              <a:gd name="connsiteY45" fmla="*/ 155575 h 851265"/>
              <a:gd name="connsiteX46" fmla="*/ 2903802 w 12191998"/>
              <a:gd name="connsiteY46" fmla="*/ 141287 h 851265"/>
              <a:gd name="connsiteX47" fmla="*/ 2945077 w 12191998"/>
              <a:gd name="connsiteY47" fmla="*/ 125412 h 851265"/>
              <a:gd name="connsiteX48" fmla="*/ 2981589 w 12191998"/>
              <a:gd name="connsiteY48" fmla="*/ 106362 h 851265"/>
              <a:gd name="connsiteX49" fmla="*/ 3019689 w 12191998"/>
              <a:gd name="connsiteY49" fmla="*/ 87312 h 851265"/>
              <a:gd name="connsiteX50" fmla="*/ 3057789 w 12191998"/>
              <a:gd name="connsiteY50" fmla="*/ 68262 h 851265"/>
              <a:gd name="connsiteX51" fmla="*/ 3094302 w 12191998"/>
              <a:gd name="connsiteY51" fmla="*/ 52387 h 851265"/>
              <a:gd name="connsiteX52" fmla="*/ 3135577 w 12191998"/>
              <a:gd name="connsiteY52" fmla="*/ 36512 h 851265"/>
              <a:gd name="connsiteX53" fmla="*/ 3181614 w 12191998"/>
              <a:gd name="connsiteY53" fmla="*/ 20637 h 851265"/>
              <a:gd name="connsiteX54" fmla="*/ 3234002 w 12191998"/>
              <a:gd name="connsiteY54" fmla="*/ 9525 h 851265"/>
              <a:gd name="connsiteX55" fmla="*/ 3294327 w 12191998"/>
              <a:gd name="connsiteY55" fmla="*/ 3175 h 851265"/>
              <a:gd name="connsiteX56" fmla="*/ 3361002 w 12191998"/>
              <a:gd name="connsiteY56" fmla="*/ 0 h 851265"/>
              <a:gd name="connsiteX57" fmla="*/ 3430852 w 12191998"/>
              <a:gd name="connsiteY57" fmla="*/ 3175 h 851265"/>
              <a:gd name="connsiteX58" fmla="*/ 3491177 w 12191998"/>
              <a:gd name="connsiteY58" fmla="*/ 9525 h 851265"/>
              <a:gd name="connsiteX59" fmla="*/ 3543564 w 12191998"/>
              <a:gd name="connsiteY59" fmla="*/ 20637 h 851265"/>
              <a:gd name="connsiteX60" fmla="*/ 3589602 w 12191998"/>
              <a:gd name="connsiteY60" fmla="*/ 36512 h 851265"/>
              <a:gd name="connsiteX61" fmla="*/ 3630877 w 12191998"/>
              <a:gd name="connsiteY61" fmla="*/ 52387 h 851265"/>
              <a:gd name="connsiteX62" fmla="*/ 3667389 w 12191998"/>
              <a:gd name="connsiteY62" fmla="*/ 68262 h 851265"/>
              <a:gd name="connsiteX63" fmla="*/ 3705489 w 12191998"/>
              <a:gd name="connsiteY63" fmla="*/ 87312 h 851265"/>
              <a:gd name="connsiteX64" fmla="*/ 3743589 w 12191998"/>
              <a:gd name="connsiteY64" fmla="*/ 106362 h 851265"/>
              <a:gd name="connsiteX65" fmla="*/ 3780102 w 12191998"/>
              <a:gd name="connsiteY65" fmla="*/ 125412 h 851265"/>
              <a:gd name="connsiteX66" fmla="*/ 3821377 w 12191998"/>
              <a:gd name="connsiteY66" fmla="*/ 141287 h 851265"/>
              <a:gd name="connsiteX67" fmla="*/ 3867414 w 12191998"/>
              <a:gd name="connsiteY67" fmla="*/ 155575 h 851265"/>
              <a:gd name="connsiteX68" fmla="*/ 3919802 w 12191998"/>
              <a:gd name="connsiteY68" fmla="*/ 166687 h 851265"/>
              <a:gd name="connsiteX69" fmla="*/ 3980127 w 12191998"/>
              <a:gd name="connsiteY69" fmla="*/ 174625 h 851265"/>
              <a:gd name="connsiteX70" fmla="*/ 4048389 w 12191998"/>
              <a:gd name="connsiteY70" fmla="*/ 176212 h 851265"/>
              <a:gd name="connsiteX71" fmla="*/ 4116652 w 12191998"/>
              <a:gd name="connsiteY71" fmla="*/ 174625 h 851265"/>
              <a:gd name="connsiteX72" fmla="*/ 4176977 w 12191998"/>
              <a:gd name="connsiteY72" fmla="*/ 166687 h 851265"/>
              <a:gd name="connsiteX73" fmla="*/ 4229364 w 12191998"/>
              <a:gd name="connsiteY73" fmla="*/ 155575 h 851265"/>
              <a:gd name="connsiteX74" fmla="*/ 4275402 w 12191998"/>
              <a:gd name="connsiteY74" fmla="*/ 141287 h 851265"/>
              <a:gd name="connsiteX75" fmla="*/ 4316677 w 12191998"/>
              <a:gd name="connsiteY75" fmla="*/ 125412 h 851265"/>
              <a:gd name="connsiteX76" fmla="*/ 4353189 w 12191998"/>
              <a:gd name="connsiteY76" fmla="*/ 106362 h 851265"/>
              <a:gd name="connsiteX77" fmla="*/ 4429389 w 12191998"/>
              <a:gd name="connsiteY77" fmla="*/ 68262 h 851265"/>
              <a:gd name="connsiteX78" fmla="*/ 4465902 w 12191998"/>
              <a:gd name="connsiteY78" fmla="*/ 52387 h 851265"/>
              <a:gd name="connsiteX79" fmla="*/ 4507177 w 12191998"/>
              <a:gd name="connsiteY79" fmla="*/ 36512 h 851265"/>
              <a:gd name="connsiteX80" fmla="*/ 4553216 w 12191998"/>
              <a:gd name="connsiteY80" fmla="*/ 20637 h 851265"/>
              <a:gd name="connsiteX81" fmla="*/ 4605602 w 12191998"/>
              <a:gd name="connsiteY81" fmla="*/ 9525 h 851265"/>
              <a:gd name="connsiteX82" fmla="*/ 4665928 w 12191998"/>
              <a:gd name="connsiteY82" fmla="*/ 3175 h 851265"/>
              <a:gd name="connsiteX83" fmla="*/ 4734189 w 12191998"/>
              <a:gd name="connsiteY83" fmla="*/ 0 h 851265"/>
              <a:gd name="connsiteX84" fmla="*/ 4802453 w 12191998"/>
              <a:gd name="connsiteY84" fmla="*/ 3175 h 851265"/>
              <a:gd name="connsiteX85" fmla="*/ 4862777 w 12191998"/>
              <a:gd name="connsiteY85" fmla="*/ 9525 h 851265"/>
              <a:gd name="connsiteX86" fmla="*/ 4915165 w 12191998"/>
              <a:gd name="connsiteY86" fmla="*/ 20637 h 851265"/>
              <a:gd name="connsiteX87" fmla="*/ 4961202 w 12191998"/>
              <a:gd name="connsiteY87" fmla="*/ 36512 h 851265"/>
              <a:gd name="connsiteX88" fmla="*/ 5002478 w 12191998"/>
              <a:gd name="connsiteY88" fmla="*/ 52387 h 851265"/>
              <a:gd name="connsiteX89" fmla="*/ 5038989 w 12191998"/>
              <a:gd name="connsiteY89" fmla="*/ 68262 h 851265"/>
              <a:gd name="connsiteX90" fmla="*/ 5077091 w 12191998"/>
              <a:gd name="connsiteY90" fmla="*/ 87312 h 851265"/>
              <a:gd name="connsiteX91" fmla="*/ 5115189 w 12191998"/>
              <a:gd name="connsiteY91" fmla="*/ 106362 h 851265"/>
              <a:gd name="connsiteX92" fmla="*/ 5151702 w 12191998"/>
              <a:gd name="connsiteY92" fmla="*/ 125412 h 851265"/>
              <a:gd name="connsiteX93" fmla="*/ 5192978 w 12191998"/>
              <a:gd name="connsiteY93" fmla="*/ 141287 h 851265"/>
              <a:gd name="connsiteX94" fmla="*/ 5239014 w 12191998"/>
              <a:gd name="connsiteY94" fmla="*/ 155575 h 851265"/>
              <a:gd name="connsiteX95" fmla="*/ 5291401 w 12191998"/>
              <a:gd name="connsiteY95" fmla="*/ 166687 h 851265"/>
              <a:gd name="connsiteX96" fmla="*/ 5351727 w 12191998"/>
              <a:gd name="connsiteY96" fmla="*/ 174625 h 851265"/>
              <a:gd name="connsiteX97" fmla="*/ 5410199 w 12191998"/>
              <a:gd name="connsiteY97" fmla="*/ 175985 h 851265"/>
              <a:gd name="connsiteX98" fmla="*/ 5468671 w 12191998"/>
              <a:gd name="connsiteY98" fmla="*/ 174625 h 851265"/>
              <a:gd name="connsiteX99" fmla="*/ 5528996 w 12191998"/>
              <a:gd name="connsiteY99" fmla="*/ 166687 h 851265"/>
              <a:gd name="connsiteX100" fmla="*/ 5581383 w 12191998"/>
              <a:gd name="connsiteY100" fmla="*/ 155575 h 851265"/>
              <a:gd name="connsiteX101" fmla="*/ 5627421 w 12191998"/>
              <a:gd name="connsiteY101" fmla="*/ 141287 h 851265"/>
              <a:gd name="connsiteX102" fmla="*/ 5668696 w 12191998"/>
              <a:gd name="connsiteY102" fmla="*/ 125412 h 851265"/>
              <a:gd name="connsiteX103" fmla="*/ 5705210 w 12191998"/>
              <a:gd name="connsiteY103" fmla="*/ 106362 h 851265"/>
              <a:gd name="connsiteX104" fmla="*/ 5743308 w 12191998"/>
              <a:gd name="connsiteY104" fmla="*/ 87312 h 851265"/>
              <a:gd name="connsiteX105" fmla="*/ 5781408 w 12191998"/>
              <a:gd name="connsiteY105" fmla="*/ 68262 h 851265"/>
              <a:gd name="connsiteX106" fmla="*/ 5817921 w 12191998"/>
              <a:gd name="connsiteY106" fmla="*/ 52387 h 851265"/>
              <a:gd name="connsiteX107" fmla="*/ 5859196 w 12191998"/>
              <a:gd name="connsiteY107" fmla="*/ 36512 h 851265"/>
              <a:gd name="connsiteX108" fmla="*/ 5905234 w 12191998"/>
              <a:gd name="connsiteY108" fmla="*/ 20637 h 851265"/>
              <a:gd name="connsiteX109" fmla="*/ 5957621 w 12191998"/>
              <a:gd name="connsiteY109" fmla="*/ 9525 h 851265"/>
              <a:gd name="connsiteX110" fmla="*/ 6017948 w 12191998"/>
              <a:gd name="connsiteY110" fmla="*/ 3175 h 851265"/>
              <a:gd name="connsiteX111" fmla="*/ 6086210 w 12191998"/>
              <a:gd name="connsiteY111" fmla="*/ 0 h 851265"/>
              <a:gd name="connsiteX112" fmla="*/ 6095999 w 12191998"/>
              <a:gd name="connsiteY112" fmla="*/ 455 h 851265"/>
              <a:gd name="connsiteX113" fmla="*/ 6105789 w 12191998"/>
              <a:gd name="connsiteY113" fmla="*/ 0 h 851265"/>
              <a:gd name="connsiteX114" fmla="*/ 6174052 w 12191998"/>
              <a:gd name="connsiteY114" fmla="*/ 3175 h 851265"/>
              <a:gd name="connsiteX115" fmla="*/ 6234377 w 12191998"/>
              <a:gd name="connsiteY115" fmla="*/ 9525 h 851265"/>
              <a:gd name="connsiteX116" fmla="*/ 6286764 w 12191998"/>
              <a:gd name="connsiteY116" fmla="*/ 20637 h 851265"/>
              <a:gd name="connsiteX117" fmla="*/ 6332802 w 12191998"/>
              <a:gd name="connsiteY117" fmla="*/ 36512 h 851265"/>
              <a:gd name="connsiteX118" fmla="*/ 6374077 w 12191998"/>
              <a:gd name="connsiteY118" fmla="*/ 52387 h 851265"/>
              <a:gd name="connsiteX119" fmla="*/ 6410589 w 12191998"/>
              <a:gd name="connsiteY119" fmla="*/ 68262 h 851265"/>
              <a:gd name="connsiteX120" fmla="*/ 6448689 w 12191998"/>
              <a:gd name="connsiteY120" fmla="*/ 87312 h 851265"/>
              <a:gd name="connsiteX121" fmla="*/ 6486789 w 12191998"/>
              <a:gd name="connsiteY121" fmla="*/ 106362 h 851265"/>
              <a:gd name="connsiteX122" fmla="*/ 6523302 w 12191998"/>
              <a:gd name="connsiteY122" fmla="*/ 125412 h 851265"/>
              <a:gd name="connsiteX123" fmla="*/ 6564577 w 12191998"/>
              <a:gd name="connsiteY123" fmla="*/ 141287 h 851265"/>
              <a:gd name="connsiteX124" fmla="*/ 6610614 w 12191998"/>
              <a:gd name="connsiteY124" fmla="*/ 155575 h 851265"/>
              <a:gd name="connsiteX125" fmla="*/ 6663002 w 12191998"/>
              <a:gd name="connsiteY125" fmla="*/ 166687 h 851265"/>
              <a:gd name="connsiteX126" fmla="*/ 6723327 w 12191998"/>
              <a:gd name="connsiteY126" fmla="*/ 174625 h 851265"/>
              <a:gd name="connsiteX127" fmla="*/ 6781799 w 12191998"/>
              <a:gd name="connsiteY127" fmla="*/ 175985 h 851265"/>
              <a:gd name="connsiteX128" fmla="*/ 6840271 w 12191998"/>
              <a:gd name="connsiteY128" fmla="*/ 174625 h 851265"/>
              <a:gd name="connsiteX129" fmla="*/ 6900596 w 12191998"/>
              <a:gd name="connsiteY129" fmla="*/ 166687 h 851265"/>
              <a:gd name="connsiteX130" fmla="*/ 6952983 w 12191998"/>
              <a:gd name="connsiteY130" fmla="*/ 155575 h 851265"/>
              <a:gd name="connsiteX131" fmla="*/ 6999021 w 12191998"/>
              <a:gd name="connsiteY131" fmla="*/ 141287 h 851265"/>
              <a:gd name="connsiteX132" fmla="*/ 7040296 w 12191998"/>
              <a:gd name="connsiteY132" fmla="*/ 125412 h 851265"/>
              <a:gd name="connsiteX133" fmla="*/ 7076808 w 12191998"/>
              <a:gd name="connsiteY133" fmla="*/ 106362 h 851265"/>
              <a:gd name="connsiteX134" fmla="*/ 7114908 w 12191998"/>
              <a:gd name="connsiteY134" fmla="*/ 87312 h 851265"/>
              <a:gd name="connsiteX135" fmla="*/ 7153008 w 12191998"/>
              <a:gd name="connsiteY135" fmla="*/ 68262 h 851265"/>
              <a:gd name="connsiteX136" fmla="*/ 7189521 w 12191998"/>
              <a:gd name="connsiteY136" fmla="*/ 52387 h 851265"/>
              <a:gd name="connsiteX137" fmla="*/ 7230796 w 12191998"/>
              <a:gd name="connsiteY137" fmla="*/ 36512 h 851265"/>
              <a:gd name="connsiteX138" fmla="*/ 7276833 w 12191998"/>
              <a:gd name="connsiteY138" fmla="*/ 20637 h 851265"/>
              <a:gd name="connsiteX139" fmla="*/ 7329221 w 12191998"/>
              <a:gd name="connsiteY139" fmla="*/ 9525 h 851265"/>
              <a:gd name="connsiteX140" fmla="*/ 7389546 w 12191998"/>
              <a:gd name="connsiteY140" fmla="*/ 3175 h 851265"/>
              <a:gd name="connsiteX141" fmla="*/ 7457808 w 12191998"/>
              <a:gd name="connsiteY141" fmla="*/ 0 h 851265"/>
              <a:gd name="connsiteX142" fmla="*/ 7526071 w 12191998"/>
              <a:gd name="connsiteY142" fmla="*/ 3175 h 851265"/>
              <a:gd name="connsiteX143" fmla="*/ 7586396 w 12191998"/>
              <a:gd name="connsiteY143" fmla="*/ 9525 h 851265"/>
              <a:gd name="connsiteX144" fmla="*/ 7638783 w 12191998"/>
              <a:gd name="connsiteY144" fmla="*/ 20637 h 851265"/>
              <a:gd name="connsiteX145" fmla="*/ 7684821 w 12191998"/>
              <a:gd name="connsiteY145" fmla="*/ 36512 h 851265"/>
              <a:gd name="connsiteX146" fmla="*/ 7726096 w 12191998"/>
              <a:gd name="connsiteY146" fmla="*/ 52387 h 851265"/>
              <a:gd name="connsiteX147" fmla="*/ 7762608 w 12191998"/>
              <a:gd name="connsiteY147" fmla="*/ 68262 h 851265"/>
              <a:gd name="connsiteX148" fmla="*/ 7800708 w 12191998"/>
              <a:gd name="connsiteY148" fmla="*/ 87312 h 851265"/>
              <a:gd name="connsiteX149" fmla="*/ 7838808 w 12191998"/>
              <a:gd name="connsiteY149" fmla="*/ 106362 h 851265"/>
              <a:gd name="connsiteX150" fmla="*/ 7875321 w 12191998"/>
              <a:gd name="connsiteY150" fmla="*/ 125412 h 851265"/>
              <a:gd name="connsiteX151" fmla="*/ 7916596 w 12191998"/>
              <a:gd name="connsiteY151" fmla="*/ 141287 h 851265"/>
              <a:gd name="connsiteX152" fmla="*/ 7962633 w 12191998"/>
              <a:gd name="connsiteY152" fmla="*/ 155575 h 851265"/>
              <a:gd name="connsiteX153" fmla="*/ 8015021 w 12191998"/>
              <a:gd name="connsiteY153" fmla="*/ 166687 h 851265"/>
              <a:gd name="connsiteX154" fmla="*/ 8075346 w 12191998"/>
              <a:gd name="connsiteY154" fmla="*/ 174625 h 851265"/>
              <a:gd name="connsiteX155" fmla="*/ 8143608 w 12191998"/>
              <a:gd name="connsiteY155" fmla="*/ 176212 h 851265"/>
              <a:gd name="connsiteX156" fmla="*/ 8211871 w 12191998"/>
              <a:gd name="connsiteY156" fmla="*/ 174625 h 851265"/>
              <a:gd name="connsiteX157" fmla="*/ 8272196 w 12191998"/>
              <a:gd name="connsiteY157" fmla="*/ 166687 h 851265"/>
              <a:gd name="connsiteX158" fmla="*/ 8324583 w 12191998"/>
              <a:gd name="connsiteY158" fmla="*/ 155575 h 851265"/>
              <a:gd name="connsiteX159" fmla="*/ 8370621 w 12191998"/>
              <a:gd name="connsiteY159" fmla="*/ 141287 h 851265"/>
              <a:gd name="connsiteX160" fmla="*/ 8411896 w 12191998"/>
              <a:gd name="connsiteY160" fmla="*/ 125412 h 851265"/>
              <a:gd name="connsiteX161" fmla="*/ 8448408 w 12191998"/>
              <a:gd name="connsiteY161" fmla="*/ 106362 h 851265"/>
              <a:gd name="connsiteX162" fmla="*/ 8486508 w 12191998"/>
              <a:gd name="connsiteY162" fmla="*/ 87312 h 851265"/>
              <a:gd name="connsiteX163" fmla="*/ 8524608 w 12191998"/>
              <a:gd name="connsiteY163" fmla="*/ 68262 h 851265"/>
              <a:gd name="connsiteX164" fmla="*/ 8561120 w 12191998"/>
              <a:gd name="connsiteY164" fmla="*/ 52387 h 851265"/>
              <a:gd name="connsiteX165" fmla="*/ 8602396 w 12191998"/>
              <a:gd name="connsiteY165" fmla="*/ 36512 h 851265"/>
              <a:gd name="connsiteX166" fmla="*/ 8648432 w 12191998"/>
              <a:gd name="connsiteY166" fmla="*/ 20637 h 851265"/>
              <a:gd name="connsiteX167" fmla="*/ 8700820 w 12191998"/>
              <a:gd name="connsiteY167" fmla="*/ 9525 h 851265"/>
              <a:gd name="connsiteX168" fmla="*/ 8761146 w 12191998"/>
              <a:gd name="connsiteY168" fmla="*/ 3175 h 851265"/>
              <a:gd name="connsiteX169" fmla="*/ 8827820 w 12191998"/>
              <a:gd name="connsiteY169" fmla="*/ 0 h 851265"/>
              <a:gd name="connsiteX170" fmla="*/ 8897670 w 12191998"/>
              <a:gd name="connsiteY170" fmla="*/ 3175 h 851265"/>
              <a:gd name="connsiteX171" fmla="*/ 8957996 w 12191998"/>
              <a:gd name="connsiteY171" fmla="*/ 9525 h 851265"/>
              <a:gd name="connsiteX172" fmla="*/ 9010382 w 12191998"/>
              <a:gd name="connsiteY172" fmla="*/ 20637 h 851265"/>
              <a:gd name="connsiteX173" fmla="*/ 9056420 w 12191998"/>
              <a:gd name="connsiteY173" fmla="*/ 36512 h 851265"/>
              <a:gd name="connsiteX174" fmla="*/ 9097696 w 12191998"/>
              <a:gd name="connsiteY174" fmla="*/ 52387 h 851265"/>
              <a:gd name="connsiteX175" fmla="*/ 9134208 w 12191998"/>
              <a:gd name="connsiteY175" fmla="*/ 68262 h 851265"/>
              <a:gd name="connsiteX176" fmla="*/ 9172308 w 12191998"/>
              <a:gd name="connsiteY176" fmla="*/ 87312 h 851265"/>
              <a:gd name="connsiteX177" fmla="*/ 9210408 w 12191998"/>
              <a:gd name="connsiteY177" fmla="*/ 106362 h 851265"/>
              <a:gd name="connsiteX178" fmla="*/ 9246920 w 12191998"/>
              <a:gd name="connsiteY178" fmla="*/ 125412 h 851265"/>
              <a:gd name="connsiteX179" fmla="*/ 9288196 w 12191998"/>
              <a:gd name="connsiteY179" fmla="*/ 141287 h 851265"/>
              <a:gd name="connsiteX180" fmla="*/ 9334232 w 12191998"/>
              <a:gd name="connsiteY180" fmla="*/ 155575 h 851265"/>
              <a:gd name="connsiteX181" fmla="*/ 9386620 w 12191998"/>
              <a:gd name="connsiteY181" fmla="*/ 166687 h 851265"/>
              <a:gd name="connsiteX182" fmla="*/ 9446946 w 12191998"/>
              <a:gd name="connsiteY182" fmla="*/ 174625 h 851265"/>
              <a:gd name="connsiteX183" fmla="*/ 9515208 w 12191998"/>
              <a:gd name="connsiteY183" fmla="*/ 176212 h 851265"/>
              <a:gd name="connsiteX184" fmla="*/ 9583470 w 12191998"/>
              <a:gd name="connsiteY184" fmla="*/ 174625 h 851265"/>
              <a:gd name="connsiteX185" fmla="*/ 9643796 w 12191998"/>
              <a:gd name="connsiteY185" fmla="*/ 166687 h 851265"/>
              <a:gd name="connsiteX186" fmla="*/ 9696182 w 12191998"/>
              <a:gd name="connsiteY186" fmla="*/ 155575 h 851265"/>
              <a:gd name="connsiteX187" fmla="*/ 9742220 w 12191998"/>
              <a:gd name="connsiteY187" fmla="*/ 141287 h 851265"/>
              <a:gd name="connsiteX188" fmla="*/ 9783496 w 12191998"/>
              <a:gd name="connsiteY188" fmla="*/ 125412 h 851265"/>
              <a:gd name="connsiteX189" fmla="*/ 9820008 w 12191998"/>
              <a:gd name="connsiteY189" fmla="*/ 106362 h 851265"/>
              <a:gd name="connsiteX190" fmla="*/ 9896208 w 12191998"/>
              <a:gd name="connsiteY190" fmla="*/ 68262 h 851265"/>
              <a:gd name="connsiteX191" fmla="*/ 9932720 w 12191998"/>
              <a:gd name="connsiteY191" fmla="*/ 52387 h 851265"/>
              <a:gd name="connsiteX192" fmla="*/ 9973996 w 12191998"/>
              <a:gd name="connsiteY192" fmla="*/ 36512 h 851265"/>
              <a:gd name="connsiteX193" fmla="*/ 10020032 w 12191998"/>
              <a:gd name="connsiteY193" fmla="*/ 20637 h 851265"/>
              <a:gd name="connsiteX194" fmla="*/ 10072420 w 12191998"/>
              <a:gd name="connsiteY194" fmla="*/ 9525 h 851265"/>
              <a:gd name="connsiteX195" fmla="*/ 10132746 w 12191998"/>
              <a:gd name="connsiteY195" fmla="*/ 3175 h 851265"/>
              <a:gd name="connsiteX196" fmla="*/ 10201008 w 12191998"/>
              <a:gd name="connsiteY196" fmla="*/ 0 h 851265"/>
              <a:gd name="connsiteX197" fmla="*/ 10269270 w 12191998"/>
              <a:gd name="connsiteY197" fmla="*/ 3175 h 851265"/>
              <a:gd name="connsiteX198" fmla="*/ 10329596 w 12191998"/>
              <a:gd name="connsiteY198" fmla="*/ 9525 h 851265"/>
              <a:gd name="connsiteX199" fmla="*/ 10381982 w 12191998"/>
              <a:gd name="connsiteY199" fmla="*/ 20637 h 851265"/>
              <a:gd name="connsiteX200" fmla="*/ 10428020 w 12191998"/>
              <a:gd name="connsiteY200" fmla="*/ 36512 h 851265"/>
              <a:gd name="connsiteX201" fmla="*/ 10469296 w 12191998"/>
              <a:gd name="connsiteY201" fmla="*/ 52387 h 851265"/>
              <a:gd name="connsiteX202" fmla="*/ 10505808 w 12191998"/>
              <a:gd name="connsiteY202" fmla="*/ 68262 h 851265"/>
              <a:gd name="connsiteX203" fmla="*/ 10543908 w 12191998"/>
              <a:gd name="connsiteY203" fmla="*/ 87312 h 851265"/>
              <a:gd name="connsiteX204" fmla="*/ 10582008 w 12191998"/>
              <a:gd name="connsiteY204" fmla="*/ 106362 h 851265"/>
              <a:gd name="connsiteX205" fmla="*/ 10618520 w 12191998"/>
              <a:gd name="connsiteY205" fmla="*/ 125412 h 851265"/>
              <a:gd name="connsiteX206" fmla="*/ 10659796 w 12191998"/>
              <a:gd name="connsiteY206" fmla="*/ 141287 h 851265"/>
              <a:gd name="connsiteX207" fmla="*/ 10705832 w 12191998"/>
              <a:gd name="connsiteY207" fmla="*/ 155575 h 851265"/>
              <a:gd name="connsiteX208" fmla="*/ 10758220 w 12191998"/>
              <a:gd name="connsiteY208" fmla="*/ 166687 h 851265"/>
              <a:gd name="connsiteX209" fmla="*/ 10818546 w 12191998"/>
              <a:gd name="connsiteY209" fmla="*/ 174625 h 851265"/>
              <a:gd name="connsiteX210" fmla="*/ 10886808 w 12191998"/>
              <a:gd name="connsiteY210" fmla="*/ 176212 h 851265"/>
              <a:gd name="connsiteX211" fmla="*/ 10955070 w 12191998"/>
              <a:gd name="connsiteY211" fmla="*/ 174625 h 851265"/>
              <a:gd name="connsiteX212" fmla="*/ 11015396 w 12191998"/>
              <a:gd name="connsiteY212" fmla="*/ 166687 h 851265"/>
              <a:gd name="connsiteX213" fmla="*/ 11067782 w 12191998"/>
              <a:gd name="connsiteY213" fmla="*/ 155575 h 851265"/>
              <a:gd name="connsiteX214" fmla="*/ 11113820 w 12191998"/>
              <a:gd name="connsiteY214" fmla="*/ 141287 h 851265"/>
              <a:gd name="connsiteX215" fmla="*/ 11155096 w 12191998"/>
              <a:gd name="connsiteY215" fmla="*/ 125412 h 851265"/>
              <a:gd name="connsiteX216" fmla="*/ 11191608 w 12191998"/>
              <a:gd name="connsiteY216" fmla="*/ 106362 h 851265"/>
              <a:gd name="connsiteX217" fmla="*/ 11229708 w 12191998"/>
              <a:gd name="connsiteY217" fmla="*/ 87312 h 851265"/>
              <a:gd name="connsiteX218" fmla="*/ 11267808 w 12191998"/>
              <a:gd name="connsiteY218" fmla="*/ 68262 h 851265"/>
              <a:gd name="connsiteX219" fmla="*/ 11304320 w 12191998"/>
              <a:gd name="connsiteY219" fmla="*/ 52387 h 851265"/>
              <a:gd name="connsiteX220" fmla="*/ 11345596 w 12191998"/>
              <a:gd name="connsiteY220" fmla="*/ 36512 h 851265"/>
              <a:gd name="connsiteX221" fmla="*/ 11391632 w 12191998"/>
              <a:gd name="connsiteY221" fmla="*/ 20637 h 851265"/>
              <a:gd name="connsiteX222" fmla="*/ 11444020 w 12191998"/>
              <a:gd name="connsiteY222" fmla="*/ 9525 h 851265"/>
              <a:gd name="connsiteX223" fmla="*/ 11504346 w 12191998"/>
              <a:gd name="connsiteY223" fmla="*/ 3175 h 851265"/>
              <a:gd name="connsiteX224" fmla="*/ 11572608 w 12191998"/>
              <a:gd name="connsiteY224" fmla="*/ 0 h 851265"/>
              <a:gd name="connsiteX225" fmla="*/ 11640870 w 12191998"/>
              <a:gd name="connsiteY225" fmla="*/ 3175 h 851265"/>
              <a:gd name="connsiteX226" fmla="*/ 11701196 w 12191998"/>
              <a:gd name="connsiteY226" fmla="*/ 9525 h 851265"/>
              <a:gd name="connsiteX227" fmla="*/ 11753582 w 12191998"/>
              <a:gd name="connsiteY227" fmla="*/ 20637 h 851265"/>
              <a:gd name="connsiteX228" fmla="*/ 11799620 w 12191998"/>
              <a:gd name="connsiteY228" fmla="*/ 36512 h 851265"/>
              <a:gd name="connsiteX229" fmla="*/ 11840896 w 12191998"/>
              <a:gd name="connsiteY229" fmla="*/ 52387 h 851265"/>
              <a:gd name="connsiteX230" fmla="*/ 11877408 w 12191998"/>
              <a:gd name="connsiteY230" fmla="*/ 68262 h 851265"/>
              <a:gd name="connsiteX231" fmla="*/ 11915508 w 12191998"/>
              <a:gd name="connsiteY231" fmla="*/ 87312 h 851265"/>
              <a:gd name="connsiteX232" fmla="*/ 11953608 w 12191998"/>
              <a:gd name="connsiteY232" fmla="*/ 106362 h 851265"/>
              <a:gd name="connsiteX233" fmla="*/ 11990120 w 12191998"/>
              <a:gd name="connsiteY233" fmla="*/ 125412 h 851265"/>
              <a:gd name="connsiteX234" fmla="*/ 12031396 w 12191998"/>
              <a:gd name="connsiteY234" fmla="*/ 141287 h 851265"/>
              <a:gd name="connsiteX235" fmla="*/ 12077432 w 12191998"/>
              <a:gd name="connsiteY235" fmla="*/ 155575 h 851265"/>
              <a:gd name="connsiteX236" fmla="*/ 12129820 w 12191998"/>
              <a:gd name="connsiteY236" fmla="*/ 166688 h 851265"/>
              <a:gd name="connsiteX237" fmla="*/ 12190146 w 12191998"/>
              <a:gd name="connsiteY237" fmla="*/ 174625 h 851265"/>
              <a:gd name="connsiteX238" fmla="*/ 12191998 w 12191998"/>
              <a:gd name="connsiteY238" fmla="*/ 174668 h 851265"/>
              <a:gd name="connsiteX239" fmla="*/ 12191998 w 12191998"/>
              <a:gd name="connsiteY239" fmla="*/ 851265 h 851265"/>
              <a:gd name="connsiteX240" fmla="*/ 0 w 12191998"/>
              <a:gd name="connsiteY240" fmla="*/ 851265 h 851265"/>
              <a:gd name="connsiteX241" fmla="*/ 0 w 12191998"/>
              <a:gd name="connsiteY241" fmla="*/ 174668 h 851265"/>
              <a:gd name="connsiteX242" fmla="*/ 1852 w 12191998"/>
              <a:gd name="connsiteY242" fmla="*/ 174625 h 851265"/>
              <a:gd name="connsiteX243" fmla="*/ 62177 w 12191998"/>
              <a:gd name="connsiteY243" fmla="*/ 166687 h 851265"/>
              <a:gd name="connsiteX244" fmla="*/ 114564 w 12191998"/>
              <a:gd name="connsiteY244" fmla="*/ 155575 h 851265"/>
              <a:gd name="connsiteX245" fmla="*/ 160602 w 12191998"/>
              <a:gd name="connsiteY245" fmla="*/ 141287 h 851265"/>
              <a:gd name="connsiteX246" fmla="*/ 201877 w 12191998"/>
              <a:gd name="connsiteY246" fmla="*/ 125412 h 851265"/>
              <a:gd name="connsiteX247" fmla="*/ 238389 w 12191998"/>
              <a:gd name="connsiteY247" fmla="*/ 106362 h 851265"/>
              <a:gd name="connsiteX248" fmla="*/ 276489 w 12191998"/>
              <a:gd name="connsiteY248" fmla="*/ 87312 h 851265"/>
              <a:gd name="connsiteX249" fmla="*/ 314589 w 12191998"/>
              <a:gd name="connsiteY249" fmla="*/ 68262 h 851265"/>
              <a:gd name="connsiteX250" fmla="*/ 351102 w 12191998"/>
              <a:gd name="connsiteY250" fmla="*/ 52387 h 851265"/>
              <a:gd name="connsiteX251" fmla="*/ 392377 w 12191998"/>
              <a:gd name="connsiteY251" fmla="*/ 36512 h 851265"/>
              <a:gd name="connsiteX252" fmla="*/ 438414 w 12191998"/>
              <a:gd name="connsiteY252" fmla="*/ 20637 h 851265"/>
              <a:gd name="connsiteX253" fmla="*/ 490802 w 12191998"/>
              <a:gd name="connsiteY253" fmla="*/ 9525 h 851265"/>
              <a:gd name="connsiteX254" fmla="*/ 551127 w 12191998"/>
              <a:gd name="connsiteY254" fmla="*/ 3175 h 851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12191998" h="851265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6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2" y="36512"/>
                </a:lnTo>
                <a:lnTo>
                  <a:pt x="5002478" y="52387"/>
                </a:lnTo>
                <a:lnTo>
                  <a:pt x="5038989" y="68262"/>
                </a:lnTo>
                <a:lnTo>
                  <a:pt x="5077091" y="87312"/>
                </a:lnTo>
                <a:lnTo>
                  <a:pt x="5115189" y="106362"/>
                </a:lnTo>
                <a:lnTo>
                  <a:pt x="5151702" y="125412"/>
                </a:lnTo>
                <a:lnTo>
                  <a:pt x="5192978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10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8" y="3175"/>
                </a:lnTo>
                <a:lnTo>
                  <a:pt x="6086210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1998" y="174668"/>
                </a:lnTo>
                <a:lnTo>
                  <a:pt x="12191998" y="851265"/>
                </a:lnTo>
                <a:lnTo>
                  <a:pt x="0" y="851265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Freeform 6">
            <a:extLst>
              <a:ext uri="{FF2B5EF4-FFF2-40B4-BE49-F238E27FC236}">
                <a16:creationId xmlns:a16="http://schemas.microsoft.com/office/drawing/2014/main" id="{43F7E509-38FC-430B-BEE9-0BD7F137B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664368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27361208-7573-4B45-9251-E4E92E7EF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1402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7C615D28-8D37-47CB-9D5B-9ACFDA308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Google Shape;291;p15"/>
          <p:cNvSpPr txBox="1">
            <a:spLocks noGrp="1"/>
          </p:cNvSpPr>
          <p:nvPr>
            <p:ph type="title"/>
          </p:nvPr>
        </p:nvSpPr>
        <p:spPr>
          <a:xfrm>
            <a:off x="701040" y="603251"/>
            <a:ext cx="3174249" cy="126128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600" spc="200"/>
              <a:t>Estructura del código</a:t>
            </a:r>
          </a:p>
        </p:txBody>
      </p:sp>
      <p:sp>
        <p:nvSpPr>
          <p:cNvPr id="344" name="Freeform: Shape 343">
            <a:extLst>
              <a:ext uri="{FF2B5EF4-FFF2-40B4-BE49-F238E27FC236}">
                <a16:creationId xmlns:a16="http://schemas.microsoft.com/office/drawing/2014/main" id="{3A024941-2DEB-4414-8BDC-A4B1CE780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5980" y="205449"/>
            <a:ext cx="1630460" cy="1628477"/>
          </a:xfrm>
          <a:custGeom>
            <a:avLst/>
            <a:gdLst>
              <a:gd name="connsiteX0" fmla="*/ 3095991 w 6191980"/>
              <a:gd name="connsiteY0" fmla="*/ 0 h 6184462"/>
              <a:gd name="connsiteX1" fmla="*/ 3156069 w 6191980"/>
              <a:gd name="connsiteY1" fmla="*/ 5631 h 6184462"/>
              <a:gd name="connsiteX2" fmla="*/ 3214272 w 6191980"/>
              <a:gd name="connsiteY2" fmla="*/ 20652 h 6184462"/>
              <a:gd name="connsiteX3" fmla="*/ 3270598 w 6191980"/>
              <a:gd name="connsiteY3" fmla="*/ 43182 h 6184462"/>
              <a:gd name="connsiteX4" fmla="*/ 3328798 w 6191980"/>
              <a:gd name="connsiteY4" fmla="*/ 71344 h 6184462"/>
              <a:gd name="connsiteX5" fmla="*/ 3383247 w 6191980"/>
              <a:gd name="connsiteY5" fmla="*/ 103262 h 6184462"/>
              <a:gd name="connsiteX6" fmla="*/ 3439573 w 6191980"/>
              <a:gd name="connsiteY6" fmla="*/ 137057 h 6184462"/>
              <a:gd name="connsiteX7" fmla="*/ 3495897 w 6191980"/>
              <a:gd name="connsiteY7" fmla="*/ 167096 h 6184462"/>
              <a:gd name="connsiteX8" fmla="*/ 3552221 w 6191980"/>
              <a:gd name="connsiteY8" fmla="*/ 197137 h 6184462"/>
              <a:gd name="connsiteX9" fmla="*/ 3606669 w 6191980"/>
              <a:gd name="connsiteY9" fmla="*/ 219666 h 6184462"/>
              <a:gd name="connsiteX10" fmla="*/ 3666749 w 6191980"/>
              <a:gd name="connsiteY10" fmla="*/ 234686 h 6184462"/>
              <a:gd name="connsiteX11" fmla="*/ 3724950 w 6191980"/>
              <a:gd name="connsiteY11" fmla="*/ 242197 h 6184462"/>
              <a:gd name="connsiteX12" fmla="*/ 3786907 w 6191980"/>
              <a:gd name="connsiteY12" fmla="*/ 242197 h 6184462"/>
              <a:gd name="connsiteX13" fmla="*/ 3850743 w 6191980"/>
              <a:gd name="connsiteY13" fmla="*/ 238443 h 6184462"/>
              <a:gd name="connsiteX14" fmla="*/ 3914577 w 6191980"/>
              <a:gd name="connsiteY14" fmla="*/ 230932 h 6184462"/>
              <a:gd name="connsiteX15" fmla="*/ 3978413 w 6191980"/>
              <a:gd name="connsiteY15" fmla="*/ 221545 h 6184462"/>
              <a:gd name="connsiteX16" fmla="*/ 4042247 w 6191980"/>
              <a:gd name="connsiteY16" fmla="*/ 214035 h 6184462"/>
              <a:gd name="connsiteX17" fmla="*/ 4106083 w 6191980"/>
              <a:gd name="connsiteY17" fmla="*/ 208401 h 6184462"/>
              <a:gd name="connsiteX18" fmla="*/ 4166161 w 6191980"/>
              <a:gd name="connsiteY18" fmla="*/ 210279 h 6184462"/>
              <a:gd name="connsiteX19" fmla="*/ 4224364 w 6191980"/>
              <a:gd name="connsiteY19" fmla="*/ 217789 h 6184462"/>
              <a:gd name="connsiteX20" fmla="*/ 4280690 w 6191980"/>
              <a:gd name="connsiteY20" fmla="*/ 234686 h 6184462"/>
              <a:gd name="connsiteX21" fmla="*/ 4327628 w 6191980"/>
              <a:gd name="connsiteY21" fmla="*/ 259094 h 6184462"/>
              <a:gd name="connsiteX22" fmla="*/ 4372686 w 6191980"/>
              <a:gd name="connsiteY22" fmla="*/ 291012 h 6184462"/>
              <a:gd name="connsiteX23" fmla="*/ 4412114 w 6191980"/>
              <a:gd name="connsiteY23" fmla="*/ 328561 h 6184462"/>
              <a:gd name="connsiteX24" fmla="*/ 4451542 w 6191980"/>
              <a:gd name="connsiteY24" fmla="*/ 371743 h 6184462"/>
              <a:gd name="connsiteX25" fmla="*/ 4487214 w 6191980"/>
              <a:gd name="connsiteY25" fmla="*/ 416803 h 6184462"/>
              <a:gd name="connsiteX26" fmla="*/ 4522886 w 6191980"/>
              <a:gd name="connsiteY26" fmla="*/ 463741 h 6184462"/>
              <a:gd name="connsiteX27" fmla="*/ 4558559 w 6191980"/>
              <a:gd name="connsiteY27" fmla="*/ 510678 h 6184462"/>
              <a:gd name="connsiteX28" fmla="*/ 4594231 w 6191980"/>
              <a:gd name="connsiteY28" fmla="*/ 555737 h 6184462"/>
              <a:gd name="connsiteX29" fmla="*/ 4631782 w 6191980"/>
              <a:gd name="connsiteY29" fmla="*/ 598919 h 6184462"/>
              <a:gd name="connsiteX30" fmla="*/ 4674964 w 6191980"/>
              <a:gd name="connsiteY30" fmla="*/ 636471 h 6184462"/>
              <a:gd name="connsiteX31" fmla="*/ 4716270 w 6191980"/>
              <a:gd name="connsiteY31" fmla="*/ 670266 h 6184462"/>
              <a:gd name="connsiteX32" fmla="*/ 4763206 w 6191980"/>
              <a:gd name="connsiteY32" fmla="*/ 696549 h 6184462"/>
              <a:gd name="connsiteX33" fmla="*/ 4813899 w 6191980"/>
              <a:gd name="connsiteY33" fmla="*/ 719079 h 6184462"/>
              <a:gd name="connsiteX34" fmla="*/ 4868345 w 6191980"/>
              <a:gd name="connsiteY34" fmla="*/ 737854 h 6184462"/>
              <a:gd name="connsiteX35" fmla="*/ 4924669 w 6191980"/>
              <a:gd name="connsiteY35" fmla="*/ 754751 h 6184462"/>
              <a:gd name="connsiteX36" fmla="*/ 4980995 w 6191980"/>
              <a:gd name="connsiteY36" fmla="*/ 769772 h 6184462"/>
              <a:gd name="connsiteX37" fmla="*/ 5039198 w 6191980"/>
              <a:gd name="connsiteY37" fmla="*/ 784792 h 6184462"/>
              <a:gd name="connsiteX38" fmla="*/ 5093644 w 6191980"/>
              <a:gd name="connsiteY38" fmla="*/ 801690 h 6184462"/>
              <a:gd name="connsiteX39" fmla="*/ 5148091 w 6191980"/>
              <a:gd name="connsiteY39" fmla="*/ 820464 h 6184462"/>
              <a:gd name="connsiteX40" fmla="*/ 5198784 w 6191980"/>
              <a:gd name="connsiteY40" fmla="*/ 842995 h 6184462"/>
              <a:gd name="connsiteX41" fmla="*/ 5243845 w 6191980"/>
              <a:gd name="connsiteY41" fmla="*/ 871157 h 6184462"/>
              <a:gd name="connsiteX42" fmla="*/ 5285151 w 6191980"/>
              <a:gd name="connsiteY42" fmla="*/ 904952 h 6184462"/>
              <a:gd name="connsiteX43" fmla="*/ 5318944 w 6191980"/>
              <a:gd name="connsiteY43" fmla="*/ 946257 h 6184462"/>
              <a:gd name="connsiteX44" fmla="*/ 5347108 w 6191980"/>
              <a:gd name="connsiteY44" fmla="*/ 991317 h 6184462"/>
              <a:gd name="connsiteX45" fmla="*/ 5369636 w 6191980"/>
              <a:gd name="connsiteY45" fmla="*/ 1042007 h 6184462"/>
              <a:gd name="connsiteX46" fmla="*/ 5388410 w 6191980"/>
              <a:gd name="connsiteY46" fmla="*/ 1096456 h 6184462"/>
              <a:gd name="connsiteX47" fmla="*/ 5405308 w 6191980"/>
              <a:gd name="connsiteY47" fmla="*/ 1150903 h 6184462"/>
              <a:gd name="connsiteX48" fmla="*/ 5420328 w 6191980"/>
              <a:gd name="connsiteY48" fmla="*/ 1209105 h 6184462"/>
              <a:gd name="connsiteX49" fmla="*/ 5435349 w 6191980"/>
              <a:gd name="connsiteY49" fmla="*/ 1265429 h 6184462"/>
              <a:gd name="connsiteX50" fmla="*/ 5452246 w 6191980"/>
              <a:gd name="connsiteY50" fmla="*/ 1321755 h 6184462"/>
              <a:gd name="connsiteX51" fmla="*/ 5471021 w 6191980"/>
              <a:gd name="connsiteY51" fmla="*/ 1376203 h 6184462"/>
              <a:gd name="connsiteX52" fmla="*/ 5493550 w 6191980"/>
              <a:gd name="connsiteY52" fmla="*/ 1426896 h 6184462"/>
              <a:gd name="connsiteX53" fmla="*/ 5519836 w 6191980"/>
              <a:gd name="connsiteY53" fmla="*/ 1473832 h 6184462"/>
              <a:gd name="connsiteX54" fmla="*/ 5553632 w 6191980"/>
              <a:gd name="connsiteY54" fmla="*/ 1515138 h 6184462"/>
              <a:gd name="connsiteX55" fmla="*/ 5591181 w 6191980"/>
              <a:gd name="connsiteY55" fmla="*/ 1558320 h 6184462"/>
              <a:gd name="connsiteX56" fmla="*/ 5634364 w 6191980"/>
              <a:gd name="connsiteY56" fmla="*/ 1595869 h 6184462"/>
              <a:gd name="connsiteX57" fmla="*/ 5679425 w 6191980"/>
              <a:gd name="connsiteY57" fmla="*/ 1631541 h 6184462"/>
              <a:gd name="connsiteX58" fmla="*/ 5728238 w 6191980"/>
              <a:gd name="connsiteY58" fmla="*/ 1667213 h 6184462"/>
              <a:gd name="connsiteX59" fmla="*/ 5775175 w 6191980"/>
              <a:gd name="connsiteY59" fmla="*/ 1702885 h 6184462"/>
              <a:gd name="connsiteX60" fmla="*/ 5820236 w 6191980"/>
              <a:gd name="connsiteY60" fmla="*/ 1738560 h 6184462"/>
              <a:gd name="connsiteX61" fmla="*/ 5863416 w 6191980"/>
              <a:gd name="connsiteY61" fmla="*/ 1777986 h 6184462"/>
              <a:gd name="connsiteX62" fmla="*/ 5900968 w 6191980"/>
              <a:gd name="connsiteY62" fmla="*/ 1817414 h 6184462"/>
              <a:gd name="connsiteX63" fmla="*/ 5932886 w 6191980"/>
              <a:gd name="connsiteY63" fmla="*/ 1862474 h 6184462"/>
              <a:gd name="connsiteX64" fmla="*/ 5957294 w 6191980"/>
              <a:gd name="connsiteY64" fmla="*/ 1909410 h 6184462"/>
              <a:gd name="connsiteX65" fmla="*/ 5974191 w 6191980"/>
              <a:gd name="connsiteY65" fmla="*/ 1965736 h 6184462"/>
              <a:gd name="connsiteX66" fmla="*/ 5981700 w 6191980"/>
              <a:gd name="connsiteY66" fmla="*/ 2023938 h 6184462"/>
              <a:gd name="connsiteX67" fmla="*/ 5983578 w 6191980"/>
              <a:gd name="connsiteY67" fmla="*/ 2084018 h 6184462"/>
              <a:gd name="connsiteX68" fmla="*/ 5977945 w 6191980"/>
              <a:gd name="connsiteY68" fmla="*/ 2147852 h 6184462"/>
              <a:gd name="connsiteX69" fmla="*/ 5970435 w 6191980"/>
              <a:gd name="connsiteY69" fmla="*/ 2211686 h 6184462"/>
              <a:gd name="connsiteX70" fmla="*/ 5961048 w 6191980"/>
              <a:gd name="connsiteY70" fmla="*/ 2275522 h 6184462"/>
              <a:gd name="connsiteX71" fmla="*/ 5953538 w 6191980"/>
              <a:gd name="connsiteY71" fmla="*/ 2339356 h 6184462"/>
              <a:gd name="connsiteX72" fmla="*/ 5949784 w 6191980"/>
              <a:gd name="connsiteY72" fmla="*/ 2403192 h 6184462"/>
              <a:gd name="connsiteX73" fmla="*/ 5949784 w 6191980"/>
              <a:gd name="connsiteY73" fmla="*/ 2465149 h 6184462"/>
              <a:gd name="connsiteX74" fmla="*/ 5957294 w 6191980"/>
              <a:gd name="connsiteY74" fmla="*/ 2523350 h 6184462"/>
              <a:gd name="connsiteX75" fmla="*/ 5972312 w 6191980"/>
              <a:gd name="connsiteY75" fmla="*/ 2581552 h 6184462"/>
              <a:gd name="connsiteX76" fmla="*/ 5994843 w 6191980"/>
              <a:gd name="connsiteY76" fmla="*/ 2636001 h 6184462"/>
              <a:gd name="connsiteX77" fmla="*/ 6024884 w 6191980"/>
              <a:gd name="connsiteY77" fmla="*/ 2692325 h 6184462"/>
              <a:gd name="connsiteX78" fmla="*/ 6054922 w 6191980"/>
              <a:gd name="connsiteY78" fmla="*/ 2748651 h 6184462"/>
              <a:gd name="connsiteX79" fmla="*/ 6088718 w 6191980"/>
              <a:gd name="connsiteY79" fmla="*/ 2804974 h 6184462"/>
              <a:gd name="connsiteX80" fmla="*/ 6120634 w 6191980"/>
              <a:gd name="connsiteY80" fmla="*/ 2859423 h 6184462"/>
              <a:gd name="connsiteX81" fmla="*/ 6148798 w 6191980"/>
              <a:gd name="connsiteY81" fmla="*/ 2917624 h 6184462"/>
              <a:gd name="connsiteX82" fmla="*/ 6171326 w 6191980"/>
              <a:gd name="connsiteY82" fmla="*/ 2973950 h 6184462"/>
              <a:gd name="connsiteX83" fmla="*/ 6186347 w 6191980"/>
              <a:gd name="connsiteY83" fmla="*/ 3032152 h 6184462"/>
              <a:gd name="connsiteX84" fmla="*/ 6191980 w 6191980"/>
              <a:gd name="connsiteY84" fmla="*/ 3092230 h 6184462"/>
              <a:gd name="connsiteX85" fmla="*/ 6186347 w 6191980"/>
              <a:gd name="connsiteY85" fmla="*/ 3152310 h 6184462"/>
              <a:gd name="connsiteX86" fmla="*/ 6171326 w 6191980"/>
              <a:gd name="connsiteY86" fmla="*/ 3210513 h 6184462"/>
              <a:gd name="connsiteX87" fmla="*/ 6148798 w 6191980"/>
              <a:gd name="connsiteY87" fmla="*/ 3266839 h 6184462"/>
              <a:gd name="connsiteX88" fmla="*/ 6120634 w 6191980"/>
              <a:gd name="connsiteY88" fmla="*/ 3325039 h 6184462"/>
              <a:gd name="connsiteX89" fmla="*/ 6088718 w 6191980"/>
              <a:gd name="connsiteY89" fmla="*/ 3379488 h 6184462"/>
              <a:gd name="connsiteX90" fmla="*/ 6054922 w 6191980"/>
              <a:gd name="connsiteY90" fmla="*/ 3435814 h 6184462"/>
              <a:gd name="connsiteX91" fmla="*/ 6024884 w 6191980"/>
              <a:gd name="connsiteY91" fmla="*/ 3492137 h 6184462"/>
              <a:gd name="connsiteX92" fmla="*/ 5994843 w 6191980"/>
              <a:gd name="connsiteY92" fmla="*/ 3548461 h 6184462"/>
              <a:gd name="connsiteX93" fmla="*/ 5972312 w 6191980"/>
              <a:gd name="connsiteY93" fmla="*/ 3602910 h 6184462"/>
              <a:gd name="connsiteX94" fmla="*/ 5957294 w 6191980"/>
              <a:gd name="connsiteY94" fmla="*/ 3661113 h 6184462"/>
              <a:gd name="connsiteX95" fmla="*/ 5949784 w 6191980"/>
              <a:gd name="connsiteY95" fmla="*/ 3719313 h 6184462"/>
              <a:gd name="connsiteX96" fmla="*/ 5949784 w 6191980"/>
              <a:gd name="connsiteY96" fmla="*/ 3781272 h 6184462"/>
              <a:gd name="connsiteX97" fmla="*/ 5953538 w 6191980"/>
              <a:gd name="connsiteY97" fmla="*/ 3845106 h 6184462"/>
              <a:gd name="connsiteX98" fmla="*/ 5961048 w 6191980"/>
              <a:gd name="connsiteY98" fmla="*/ 3908940 h 6184462"/>
              <a:gd name="connsiteX99" fmla="*/ 5970435 w 6191980"/>
              <a:gd name="connsiteY99" fmla="*/ 3972776 h 6184462"/>
              <a:gd name="connsiteX100" fmla="*/ 5977945 w 6191980"/>
              <a:gd name="connsiteY100" fmla="*/ 4036610 h 6184462"/>
              <a:gd name="connsiteX101" fmla="*/ 5983578 w 6191980"/>
              <a:gd name="connsiteY101" fmla="*/ 4100444 h 6184462"/>
              <a:gd name="connsiteX102" fmla="*/ 5981700 w 6191980"/>
              <a:gd name="connsiteY102" fmla="*/ 4160526 h 6184462"/>
              <a:gd name="connsiteX103" fmla="*/ 5974191 w 6191980"/>
              <a:gd name="connsiteY103" fmla="*/ 4218729 h 6184462"/>
              <a:gd name="connsiteX104" fmla="*/ 5957294 w 6191980"/>
              <a:gd name="connsiteY104" fmla="*/ 4275053 h 6184462"/>
              <a:gd name="connsiteX105" fmla="*/ 5932886 w 6191980"/>
              <a:gd name="connsiteY105" fmla="*/ 4321989 h 6184462"/>
              <a:gd name="connsiteX106" fmla="*/ 5900968 w 6191980"/>
              <a:gd name="connsiteY106" fmla="*/ 4367050 h 6184462"/>
              <a:gd name="connsiteX107" fmla="*/ 5863416 w 6191980"/>
              <a:gd name="connsiteY107" fmla="*/ 4406477 h 6184462"/>
              <a:gd name="connsiteX108" fmla="*/ 5820236 w 6191980"/>
              <a:gd name="connsiteY108" fmla="*/ 4445903 h 6184462"/>
              <a:gd name="connsiteX109" fmla="*/ 5775175 w 6191980"/>
              <a:gd name="connsiteY109" fmla="*/ 4481577 h 6184462"/>
              <a:gd name="connsiteX110" fmla="*/ 5728238 w 6191980"/>
              <a:gd name="connsiteY110" fmla="*/ 4517249 h 6184462"/>
              <a:gd name="connsiteX111" fmla="*/ 5679425 w 6191980"/>
              <a:gd name="connsiteY111" fmla="*/ 4552921 h 6184462"/>
              <a:gd name="connsiteX112" fmla="*/ 5634364 w 6191980"/>
              <a:gd name="connsiteY112" fmla="*/ 4588593 h 6184462"/>
              <a:gd name="connsiteX113" fmla="*/ 5591181 w 6191980"/>
              <a:gd name="connsiteY113" fmla="*/ 4626142 h 6184462"/>
              <a:gd name="connsiteX114" fmla="*/ 5553632 w 6191980"/>
              <a:gd name="connsiteY114" fmla="*/ 4669325 h 6184462"/>
              <a:gd name="connsiteX115" fmla="*/ 5519836 w 6191980"/>
              <a:gd name="connsiteY115" fmla="*/ 4710630 h 6184462"/>
              <a:gd name="connsiteX116" fmla="*/ 5493550 w 6191980"/>
              <a:gd name="connsiteY116" fmla="*/ 4757566 h 6184462"/>
              <a:gd name="connsiteX117" fmla="*/ 5471021 w 6191980"/>
              <a:gd name="connsiteY117" fmla="*/ 4808259 h 6184462"/>
              <a:gd name="connsiteX118" fmla="*/ 5452246 w 6191980"/>
              <a:gd name="connsiteY118" fmla="*/ 4862708 h 6184462"/>
              <a:gd name="connsiteX119" fmla="*/ 5435349 w 6191980"/>
              <a:gd name="connsiteY119" fmla="*/ 4919033 h 6184462"/>
              <a:gd name="connsiteX120" fmla="*/ 5420328 w 6191980"/>
              <a:gd name="connsiteY120" fmla="*/ 4975357 h 6184462"/>
              <a:gd name="connsiteX121" fmla="*/ 5405308 w 6191980"/>
              <a:gd name="connsiteY121" fmla="*/ 5033560 h 6184462"/>
              <a:gd name="connsiteX122" fmla="*/ 5388410 w 6191980"/>
              <a:gd name="connsiteY122" fmla="*/ 5088007 h 6184462"/>
              <a:gd name="connsiteX123" fmla="*/ 5369636 w 6191980"/>
              <a:gd name="connsiteY123" fmla="*/ 5142453 h 6184462"/>
              <a:gd name="connsiteX124" fmla="*/ 5347108 w 6191980"/>
              <a:gd name="connsiteY124" fmla="*/ 5193146 h 6184462"/>
              <a:gd name="connsiteX125" fmla="*/ 5318944 w 6191980"/>
              <a:gd name="connsiteY125" fmla="*/ 5238207 h 6184462"/>
              <a:gd name="connsiteX126" fmla="*/ 5285151 w 6191980"/>
              <a:gd name="connsiteY126" fmla="*/ 5279510 h 6184462"/>
              <a:gd name="connsiteX127" fmla="*/ 5243845 w 6191980"/>
              <a:gd name="connsiteY127" fmla="*/ 5313305 h 6184462"/>
              <a:gd name="connsiteX128" fmla="*/ 5198784 w 6191980"/>
              <a:gd name="connsiteY128" fmla="*/ 5341467 h 6184462"/>
              <a:gd name="connsiteX129" fmla="*/ 5148091 w 6191980"/>
              <a:gd name="connsiteY129" fmla="*/ 5363998 h 6184462"/>
              <a:gd name="connsiteX130" fmla="*/ 5093644 w 6191980"/>
              <a:gd name="connsiteY130" fmla="*/ 5382773 h 6184462"/>
              <a:gd name="connsiteX131" fmla="*/ 5039198 w 6191980"/>
              <a:gd name="connsiteY131" fmla="*/ 5399670 h 6184462"/>
              <a:gd name="connsiteX132" fmla="*/ 4980995 w 6191980"/>
              <a:gd name="connsiteY132" fmla="*/ 5414691 h 6184462"/>
              <a:gd name="connsiteX133" fmla="*/ 4924669 w 6191980"/>
              <a:gd name="connsiteY133" fmla="*/ 5429711 h 6184462"/>
              <a:gd name="connsiteX134" fmla="*/ 4868345 w 6191980"/>
              <a:gd name="connsiteY134" fmla="*/ 5446609 h 6184462"/>
              <a:gd name="connsiteX135" fmla="*/ 4813899 w 6191980"/>
              <a:gd name="connsiteY135" fmla="*/ 5465383 h 6184462"/>
              <a:gd name="connsiteX136" fmla="*/ 4763206 w 6191980"/>
              <a:gd name="connsiteY136" fmla="*/ 5487914 h 6184462"/>
              <a:gd name="connsiteX137" fmla="*/ 4716270 w 6191980"/>
              <a:gd name="connsiteY137" fmla="*/ 5514197 h 6184462"/>
              <a:gd name="connsiteX138" fmla="*/ 4674964 w 6191980"/>
              <a:gd name="connsiteY138" fmla="*/ 5547992 h 6184462"/>
              <a:gd name="connsiteX139" fmla="*/ 4631782 w 6191980"/>
              <a:gd name="connsiteY139" fmla="*/ 5585543 h 6184462"/>
              <a:gd name="connsiteX140" fmla="*/ 4594231 w 6191980"/>
              <a:gd name="connsiteY140" fmla="*/ 5628725 h 6184462"/>
              <a:gd name="connsiteX141" fmla="*/ 4558559 w 6191980"/>
              <a:gd name="connsiteY141" fmla="*/ 5673785 h 6184462"/>
              <a:gd name="connsiteX142" fmla="*/ 4522886 w 6191980"/>
              <a:gd name="connsiteY142" fmla="*/ 5720721 h 6184462"/>
              <a:gd name="connsiteX143" fmla="*/ 4487214 w 6191980"/>
              <a:gd name="connsiteY143" fmla="*/ 5767659 h 6184462"/>
              <a:gd name="connsiteX144" fmla="*/ 4451542 w 6191980"/>
              <a:gd name="connsiteY144" fmla="*/ 5812719 h 6184462"/>
              <a:gd name="connsiteX145" fmla="*/ 4412114 w 6191980"/>
              <a:gd name="connsiteY145" fmla="*/ 5855901 h 6184462"/>
              <a:gd name="connsiteX146" fmla="*/ 4372686 w 6191980"/>
              <a:gd name="connsiteY146" fmla="*/ 5893450 h 6184462"/>
              <a:gd name="connsiteX147" fmla="*/ 4327628 w 6191980"/>
              <a:gd name="connsiteY147" fmla="*/ 5925368 h 6184462"/>
              <a:gd name="connsiteX148" fmla="*/ 4280690 w 6191980"/>
              <a:gd name="connsiteY148" fmla="*/ 5949776 h 6184462"/>
              <a:gd name="connsiteX149" fmla="*/ 4224364 w 6191980"/>
              <a:gd name="connsiteY149" fmla="*/ 5966674 h 6184462"/>
              <a:gd name="connsiteX150" fmla="*/ 4166161 w 6191980"/>
              <a:gd name="connsiteY150" fmla="*/ 5974184 h 6184462"/>
              <a:gd name="connsiteX151" fmla="*/ 4106083 w 6191980"/>
              <a:gd name="connsiteY151" fmla="*/ 5976061 h 6184462"/>
              <a:gd name="connsiteX152" fmla="*/ 4042247 w 6191980"/>
              <a:gd name="connsiteY152" fmla="*/ 5970428 h 6184462"/>
              <a:gd name="connsiteX153" fmla="*/ 3978413 w 6191980"/>
              <a:gd name="connsiteY153" fmla="*/ 5962919 h 6184462"/>
              <a:gd name="connsiteX154" fmla="*/ 3914577 w 6191980"/>
              <a:gd name="connsiteY154" fmla="*/ 5953530 h 6184462"/>
              <a:gd name="connsiteX155" fmla="*/ 3850743 w 6191980"/>
              <a:gd name="connsiteY155" fmla="*/ 5946022 h 6184462"/>
              <a:gd name="connsiteX156" fmla="*/ 3786907 w 6191980"/>
              <a:gd name="connsiteY156" fmla="*/ 5942266 h 6184462"/>
              <a:gd name="connsiteX157" fmla="*/ 3724950 w 6191980"/>
              <a:gd name="connsiteY157" fmla="*/ 5942266 h 6184462"/>
              <a:gd name="connsiteX158" fmla="*/ 3666749 w 6191980"/>
              <a:gd name="connsiteY158" fmla="*/ 5949776 h 6184462"/>
              <a:gd name="connsiteX159" fmla="*/ 3606669 w 6191980"/>
              <a:gd name="connsiteY159" fmla="*/ 5964797 h 6184462"/>
              <a:gd name="connsiteX160" fmla="*/ 3552221 w 6191980"/>
              <a:gd name="connsiteY160" fmla="*/ 5987325 h 6184462"/>
              <a:gd name="connsiteX161" fmla="*/ 3495897 w 6191980"/>
              <a:gd name="connsiteY161" fmla="*/ 6017366 h 6184462"/>
              <a:gd name="connsiteX162" fmla="*/ 3439573 w 6191980"/>
              <a:gd name="connsiteY162" fmla="*/ 6047407 h 6184462"/>
              <a:gd name="connsiteX163" fmla="*/ 3383247 w 6191980"/>
              <a:gd name="connsiteY163" fmla="*/ 6081200 h 6184462"/>
              <a:gd name="connsiteX164" fmla="*/ 3328798 w 6191980"/>
              <a:gd name="connsiteY164" fmla="*/ 6113118 h 6184462"/>
              <a:gd name="connsiteX165" fmla="*/ 3270598 w 6191980"/>
              <a:gd name="connsiteY165" fmla="*/ 6141280 h 6184462"/>
              <a:gd name="connsiteX166" fmla="*/ 3214272 w 6191980"/>
              <a:gd name="connsiteY166" fmla="*/ 6163811 h 6184462"/>
              <a:gd name="connsiteX167" fmla="*/ 3156069 w 6191980"/>
              <a:gd name="connsiteY167" fmla="*/ 6178831 h 6184462"/>
              <a:gd name="connsiteX168" fmla="*/ 3095991 w 6191980"/>
              <a:gd name="connsiteY168" fmla="*/ 6184462 h 6184462"/>
              <a:gd name="connsiteX169" fmla="*/ 3035911 w 6191980"/>
              <a:gd name="connsiteY169" fmla="*/ 6178831 h 6184462"/>
              <a:gd name="connsiteX170" fmla="*/ 2977708 w 6191980"/>
              <a:gd name="connsiteY170" fmla="*/ 6163811 h 6184462"/>
              <a:gd name="connsiteX171" fmla="*/ 2921385 w 6191980"/>
              <a:gd name="connsiteY171" fmla="*/ 6141280 h 6184462"/>
              <a:gd name="connsiteX172" fmla="*/ 2863182 w 6191980"/>
              <a:gd name="connsiteY172" fmla="*/ 6113118 h 6184462"/>
              <a:gd name="connsiteX173" fmla="*/ 2808733 w 6191980"/>
              <a:gd name="connsiteY173" fmla="*/ 6081200 h 6184462"/>
              <a:gd name="connsiteX174" fmla="*/ 2752409 w 6191980"/>
              <a:gd name="connsiteY174" fmla="*/ 6047407 h 6184462"/>
              <a:gd name="connsiteX175" fmla="*/ 2696083 w 6191980"/>
              <a:gd name="connsiteY175" fmla="*/ 6017366 h 6184462"/>
              <a:gd name="connsiteX176" fmla="*/ 2639760 w 6191980"/>
              <a:gd name="connsiteY176" fmla="*/ 5987325 h 6184462"/>
              <a:gd name="connsiteX177" fmla="*/ 2583436 w 6191980"/>
              <a:gd name="connsiteY177" fmla="*/ 5964797 h 6184462"/>
              <a:gd name="connsiteX178" fmla="*/ 2525233 w 6191980"/>
              <a:gd name="connsiteY178" fmla="*/ 5949776 h 6184462"/>
              <a:gd name="connsiteX179" fmla="*/ 2467030 w 6191980"/>
              <a:gd name="connsiteY179" fmla="*/ 5942266 h 6184462"/>
              <a:gd name="connsiteX180" fmla="*/ 2405071 w 6191980"/>
              <a:gd name="connsiteY180" fmla="*/ 5942266 h 6184462"/>
              <a:gd name="connsiteX181" fmla="*/ 2341237 w 6191980"/>
              <a:gd name="connsiteY181" fmla="*/ 5946022 h 6184462"/>
              <a:gd name="connsiteX182" fmla="*/ 2277403 w 6191980"/>
              <a:gd name="connsiteY182" fmla="*/ 5953530 h 6184462"/>
              <a:gd name="connsiteX183" fmla="*/ 2213567 w 6191980"/>
              <a:gd name="connsiteY183" fmla="*/ 5962919 h 6184462"/>
              <a:gd name="connsiteX184" fmla="*/ 2149731 w 6191980"/>
              <a:gd name="connsiteY184" fmla="*/ 5970428 h 6184462"/>
              <a:gd name="connsiteX185" fmla="*/ 2085897 w 6191980"/>
              <a:gd name="connsiteY185" fmla="*/ 5976061 h 6184462"/>
              <a:gd name="connsiteX186" fmla="*/ 2025819 w 6191980"/>
              <a:gd name="connsiteY186" fmla="*/ 5974184 h 6184462"/>
              <a:gd name="connsiteX187" fmla="*/ 1967617 w 6191980"/>
              <a:gd name="connsiteY187" fmla="*/ 5966674 h 6184462"/>
              <a:gd name="connsiteX188" fmla="*/ 1911291 w 6191980"/>
              <a:gd name="connsiteY188" fmla="*/ 5949776 h 6184462"/>
              <a:gd name="connsiteX189" fmla="*/ 1864354 w 6191980"/>
              <a:gd name="connsiteY189" fmla="*/ 5925368 h 6184462"/>
              <a:gd name="connsiteX190" fmla="*/ 1819293 w 6191980"/>
              <a:gd name="connsiteY190" fmla="*/ 5893450 h 6184462"/>
              <a:gd name="connsiteX191" fmla="*/ 1779867 w 6191980"/>
              <a:gd name="connsiteY191" fmla="*/ 5855901 h 6184462"/>
              <a:gd name="connsiteX192" fmla="*/ 1740438 w 6191980"/>
              <a:gd name="connsiteY192" fmla="*/ 5812719 h 6184462"/>
              <a:gd name="connsiteX193" fmla="*/ 1704766 w 6191980"/>
              <a:gd name="connsiteY193" fmla="*/ 5767659 h 6184462"/>
              <a:gd name="connsiteX194" fmla="*/ 1669094 w 6191980"/>
              <a:gd name="connsiteY194" fmla="*/ 5720721 h 6184462"/>
              <a:gd name="connsiteX195" fmla="*/ 1633422 w 6191980"/>
              <a:gd name="connsiteY195" fmla="*/ 5673785 h 6184462"/>
              <a:gd name="connsiteX196" fmla="*/ 1597750 w 6191980"/>
              <a:gd name="connsiteY196" fmla="*/ 5628725 h 6184462"/>
              <a:gd name="connsiteX197" fmla="*/ 1560199 w 6191980"/>
              <a:gd name="connsiteY197" fmla="*/ 5585543 h 6184462"/>
              <a:gd name="connsiteX198" fmla="*/ 1517016 w 6191980"/>
              <a:gd name="connsiteY198" fmla="*/ 5547992 h 6184462"/>
              <a:gd name="connsiteX199" fmla="*/ 1475711 w 6191980"/>
              <a:gd name="connsiteY199" fmla="*/ 5514197 h 6184462"/>
              <a:gd name="connsiteX200" fmla="*/ 1428774 w 6191980"/>
              <a:gd name="connsiteY200" fmla="*/ 5487914 h 6184462"/>
              <a:gd name="connsiteX201" fmla="*/ 1378082 w 6191980"/>
              <a:gd name="connsiteY201" fmla="*/ 5465383 h 6184462"/>
              <a:gd name="connsiteX202" fmla="*/ 1323635 w 6191980"/>
              <a:gd name="connsiteY202" fmla="*/ 5446609 h 6184462"/>
              <a:gd name="connsiteX203" fmla="*/ 1267309 w 6191980"/>
              <a:gd name="connsiteY203" fmla="*/ 5429711 h 6184462"/>
              <a:gd name="connsiteX204" fmla="*/ 1210986 w 6191980"/>
              <a:gd name="connsiteY204" fmla="*/ 5414691 h 6184462"/>
              <a:gd name="connsiteX205" fmla="*/ 1152783 w 6191980"/>
              <a:gd name="connsiteY205" fmla="*/ 5399670 h 6184462"/>
              <a:gd name="connsiteX206" fmla="*/ 1098336 w 6191980"/>
              <a:gd name="connsiteY206" fmla="*/ 5382773 h 6184462"/>
              <a:gd name="connsiteX207" fmla="*/ 1043887 w 6191980"/>
              <a:gd name="connsiteY207" fmla="*/ 5363998 h 6184462"/>
              <a:gd name="connsiteX208" fmla="*/ 993197 w 6191980"/>
              <a:gd name="connsiteY208" fmla="*/ 5341467 h 6184462"/>
              <a:gd name="connsiteX209" fmla="*/ 948135 w 6191980"/>
              <a:gd name="connsiteY209" fmla="*/ 5313305 h 6184462"/>
              <a:gd name="connsiteX210" fmla="*/ 906830 w 6191980"/>
              <a:gd name="connsiteY210" fmla="*/ 5279510 h 6184462"/>
              <a:gd name="connsiteX211" fmla="*/ 873037 w 6191980"/>
              <a:gd name="connsiteY211" fmla="*/ 5238207 h 6184462"/>
              <a:gd name="connsiteX212" fmla="*/ 844875 w 6191980"/>
              <a:gd name="connsiteY212" fmla="*/ 5193146 h 6184462"/>
              <a:gd name="connsiteX213" fmla="*/ 822344 w 6191980"/>
              <a:gd name="connsiteY213" fmla="*/ 5142453 h 6184462"/>
              <a:gd name="connsiteX214" fmla="*/ 803570 w 6191980"/>
              <a:gd name="connsiteY214" fmla="*/ 5088007 h 6184462"/>
              <a:gd name="connsiteX215" fmla="*/ 786672 w 6191980"/>
              <a:gd name="connsiteY215" fmla="*/ 5033560 h 6184462"/>
              <a:gd name="connsiteX216" fmla="*/ 771652 w 6191980"/>
              <a:gd name="connsiteY216" fmla="*/ 4975357 h 6184462"/>
              <a:gd name="connsiteX217" fmla="*/ 756631 w 6191980"/>
              <a:gd name="connsiteY217" fmla="*/ 4919033 h 6184462"/>
              <a:gd name="connsiteX218" fmla="*/ 739734 w 6191980"/>
              <a:gd name="connsiteY218" fmla="*/ 4862708 h 6184462"/>
              <a:gd name="connsiteX219" fmla="*/ 720959 w 6191980"/>
              <a:gd name="connsiteY219" fmla="*/ 4808259 h 6184462"/>
              <a:gd name="connsiteX220" fmla="*/ 698428 w 6191980"/>
              <a:gd name="connsiteY220" fmla="*/ 4757566 h 6184462"/>
              <a:gd name="connsiteX221" fmla="*/ 672143 w 6191980"/>
              <a:gd name="connsiteY221" fmla="*/ 4710630 h 6184462"/>
              <a:gd name="connsiteX222" fmla="*/ 638351 w 6191980"/>
              <a:gd name="connsiteY222" fmla="*/ 4669325 h 6184462"/>
              <a:gd name="connsiteX223" fmla="*/ 600799 w 6191980"/>
              <a:gd name="connsiteY223" fmla="*/ 4626142 h 6184462"/>
              <a:gd name="connsiteX224" fmla="*/ 557617 w 6191980"/>
              <a:gd name="connsiteY224" fmla="*/ 4588593 h 6184462"/>
              <a:gd name="connsiteX225" fmla="*/ 510678 w 6191980"/>
              <a:gd name="connsiteY225" fmla="*/ 4552921 h 6184462"/>
              <a:gd name="connsiteX226" fmla="*/ 463742 w 6191980"/>
              <a:gd name="connsiteY226" fmla="*/ 4517249 h 6184462"/>
              <a:gd name="connsiteX227" fmla="*/ 416805 w 6191980"/>
              <a:gd name="connsiteY227" fmla="*/ 4481577 h 6184462"/>
              <a:gd name="connsiteX228" fmla="*/ 371744 w 6191980"/>
              <a:gd name="connsiteY228" fmla="*/ 4445903 h 6184462"/>
              <a:gd name="connsiteX229" fmla="*/ 328562 w 6191980"/>
              <a:gd name="connsiteY229" fmla="*/ 4406477 h 6184462"/>
              <a:gd name="connsiteX230" fmla="*/ 291012 w 6191980"/>
              <a:gd name="connsiteY230" fmla="*/ 4367050 h 6184462"/>
              <a:gd name="connsiteX231" fmla="*/ 259096 w 6191980"/>
              <a:gd name="connsiteY231" fmla="*/ 4321989 h 6184462"/>
              <a:gd name="connsiteX232" fmla="*/ 234689 w 6191980"/>
              <a:gd name="connsiteY232" fmla="*/ 4275053 h 6184462"/>
              <a:gd name="connsiteX233" fmla="*/ 217791 w 6191980"/>
              <a:gd name="connsiteY233" fmla="*/ 4218729 h 6184462"/>
              <a:gd name="connsiteX234" fmla="*/ 210281 w 6191980"/>
              <a:gd name="connsiteY234" fmla="*/ 4160526 h 6184462"/>
              <a:gd name="connsiteX235" fmla="*/ 208402 w 6191980"/>
              <a:gd name="connsiteY235" fmla="*/ 4100444 h 6184462"/>
              <a:gd name="connsiteX236" fmla="*/ 214035 w 6191980"/>
              <a:gd name="connsiteY236" fmla="*/ 4036610 h 6184462"/>
              <a:gd name="connsiteX237" fmla="*/ 221545 w 6191980"/>
              <a:gd name="connsiteY237" fmla="*/ 3972776 h 6184462"/>
              <a:gd name="connsiteX238" fmla="*/ 230932 w 6191980"/>
              <a:gd name="connsiteY238" fmla="*/ 3908940 h 6184462"/>
              <a:gd name="connsiteX239" fmla="*/ 238443 w 6191980"/>
              <a:gd name="connsiteY239" fmla="*/ 3845106 h 6184462"/>
              <a:gd name="connsiteX240" fmla="*/ 242199 w 6191980"/>
              <a:gd name="connsiteY240" fmla="*/ 3781272 h 6184462"/>
              <a:gd name="connsiteX241" fmla="*/ 242199 w 6191980"/>
              <a:gd name="connsiteY241" fmla="*/ 3719313 h 6184462"/>
              <a:gd name="connsiteX242" fmla="*/ 234689 w 6191980"/>
              <a:gd name="connsiteY242" fmla="*/ 3661113 h 6184462"/>
              <a:gd name="connsiteX243" fmla="*/ 219668 w 6191980"/>
              <a:gd name="connsiteY243" fmla="*/ 3602910 h 6184462"/>
              <a:gd name="connsiteX244" fmla="*/ 197138 w 6191980"/>
              <a:gd name="connsiteY244" fmla="*/ 3548461 h 6184462"/>
              <a:gd name="connsiteX245" fmla="*/ 168976 w 6191980"/>
              <a:gd name="connsiteY245" fmla="*/ 3492137 h 6184462"/>
              <a:gd name="connsiteX246" fmla="*/ 137057 w 6191980"/>
              <a:gd name="connsiteY246" fmla="*/ 3435814 h 6184462"/>
              <a:gd name="connsiteX247" fmla="*/ 103264 w 6191980"/>
              <a:gd name="connsiteY247" fmla="*/ 3379488 h 6184462"/>
              <a:gd name="connsiteX248" fmla="*/ 71346 w 6191980"/>
              <a:gd name="connsiteY248" fmla="*/ 3325039 h 6184462"/>
              <a:gd name="connsiteX249" fmla="*/ 43182 w 6191980"/>
              <a:gd name="connsiteY249" fmla="*/ 3266839 h 6184462"/>
              <a:gd name="connsiteX250" fmla="*/ 20654 w 6191980"/>
              <a:gd name="connsiteY250" fmla="*/ 3210513 h 6184462"/>
              <a:gd name="connsiteX251" fmla="*/ 5634 w 6191980"/>
              <a:gd name="connsiteY251" fmla="*/ 3152310 h 6184462"/>
              <a:gd name="connsiteX252" fmla="*/ 0 w 6191980"/>
              <a:gd name="connsiteY252" fmla="*/ 3092230 h 6184462"/>
              <a:gd name="connsiteX253" fmla="*/ 5634 w 6191980"/>
              <a:gd name="connsiteY253" fmla="*/ 3032152 h 6184462"/>
              <a:gd name="connsiteX254" fmla="*/ 20654 w 6191980"/>
              <a:gd name="connsiteY254" fmla="*/ 2973950 h 6184462"/>
              <a:gd name="connsiteX255" fmla="*/ 43182 w 6191980"/>
              <a:gd name="connsiteY255" fmla="*/ 2917624 h 6184462"/>
              <a:gd name="connsiteX256" fmla="*/ 71346 w 6191980"/>
              <a:gd name="connsiteY256" fmla="*/ 2859423 h 6184462"/>
              <a:gd name="connsiteX257" fmla="*/ 103264 w 6191980"/>
              <a:gd name="connsiteY257" fmla="*/ 2804974 h 6184462"/>
              <a:gd name="connsiteX258" fmla="*/ 137057 w 6191980"/>
              <a:gd name="connsiteY258" fmla="*/ 2748651 h 6184462"/>
              <a:gd name="connsiteX259" fmla="*/ 168976 w 6191980"/>
              <a:gd name="connsiteY259" fmla="*/ 2692325 h 6184462"/>
              <a:gd name="connsiteX260" fmla="*/ 197138 w 6191980"/>
              <a:gd name="connsiteY260" fmla="*/ 2636001 h 6184462"/>
              <a:gd name="connsiteX261" fmla="*/ 219668 w 6191980"/>
              <a:gd name="connsiteY261" fmla="*/ 2581552 h 6184462"/>
              <a:gd name="connsiteX262" fmla="*/ 234689 w 6191980"/>
              <a:gd name="connsiteY262" fmla="*/ 2523350 h 6184462"/>
              <a:gd name="connsiteX263" fmla="*/ 242199 w 6191980"/>
              <a:gd name="connsiteY263" fmla="*/ 2465149 h 6184462"/>
              <a:gd name="connsiteX264" fmla="*/ 242199 w 6191980"/>
              <a:gd name="connsiteY264" fmla="*/ 2403192 h 6184462"/>
              <a:gd name="connsiteX265" fmla="*/ 238443 w 6191980"/>
              <a:gd name="connsiteY265" fmla="*/ 2339356 h 6184462"/>
              <a:gd name="connsiteX266" fmla="*/ 230932 w 6191980"/>
              <a:gd name="connsiteY266" fmla="*/ 2275522 h 6184462"/>
              <a:gd name="connsiteX267" fmla="*/ 221545 w 6191980"/>
              <a:gd name="connsiteY267" fmla="*/ 2211686 h 6184462"/>
              <a:gd name="connsiteX268" fmla="*/ 214035 w 6191980"/>
              <a:gd name="connsiteY268" fmla="*/ 2147852 h 6184462"/>
              <a:gd name="connsiteX269" fmla="*/ 208402 w 6191980"/>
              <a:gd name="connsiteY269" fmla="*/ 2084018 h 6184462"/>
              <a:gd name="connsiteX270" fmla="*/ 210281 w 6191980"/>
              <a:gd name="connsiteY270" fmla="*/ 2023938 h 6184462"/>
              <a:gd name="connsiteX271" fmla="*/ 217791 w 6191980"/>
              <a:gd name="connsiteY271" fmla="*/ 1965736 h 6184462"/>
              <a:gd name="connsiteX272" fmla="*/ 234689 w 6191980"/>
              <a:gd name="connsiteY272" fmla="*/ 1909410 h 6184462"/>
              <a:gd name="connsiteX273" fmla="*/ 259096 w 6191980"/>
              <a:gd name="connsiteY273" fmla="*/ 1862474 h 6184462"/>
              <a:gd name="connsiteX274" fmla="*/ 291012 w 6191980"/>
              <a:gd name="connsiteY274" fmla="*/ 1817414 h 6184462"/>
              <a:gd name="connsiteX275" fmla="*/ 328562 w 6191980"/>
              <a:gd name="connsiteY275" fmla="*/ 1777986 h 6184462"/>
              <a:gd name="connsiteX276" fmla="*/ 371744 w 6191980"/>
              <a:gd name="connsiteY276" fmla="*/ 1738560 h 6184462"/>
              <a:gd name="connsiteX277" fmla="*/ 416805 w 6191980"/>
              <a:gd name="connsiteY277" fmla="*/ 1702885 h 6184462"/>
              <a:gd name="connsiteX278" fmla="*/ 463742 w 6191980"/>
              <a:gd name="connsiteY278" fmla="*/ 1667213 h 6184462"/>
              <a:gd name="connsiteX279" fmla="*/ 510678 w 6191980"/>
              <a:gd name="connsiteY279" fmla="*/ 1631541 h 6184462"/>
              <a:gd name="connsiteX280" fmla="*/ 557617 w 6191980"/>
              <a:gd name="connsiteY280" fmla="*/ 1595869 h 6184462"/>
              <a:gd name="connsiteX281" fmla="*/ 600799 w 6191980"/>
              <a:gd name="connsiteY281" fmla="*/ 1558320 h 6184462"/>
              <a:gd name="connsiteX282" fmla="*/ 638351 w 6191980"/>
              <a:gd name="connsiteY282" fmla="*/ 1515138 h 6184462"/>
              <a:gd name="connsiteX283" fmla="*/ 672143 w 6191980"/>
              <a:gd name="connsiteY283" fmla="*/ 1473832 h 6184462"/>
              <a:gd name="connsiteX284" fmla="*/ 698428 w 6191980"/>
              <a:gd name="connsiteY284" fmla="*/ 1426896 h 6184462"/>
              <a:gd name="connsiteX285" fmla="*/ 720959 w 6191980"/>
              <a:gd name="connsiteY285" fmla="*/ 1376203 h 6184462"/>
              <a:gd name="connsiteX286" fmla="*/ 739734 w 6191980"/>
              <a:gd name="connsiteY286" fmla="*/ 1321755 h 6184462"/>
              <a:gd name="connsiteX287" fmla="*/ 756631 w 6191980"/>
              <a:gd name="connsiteY287" fmla="*/ 1265429 h 6184462"/>
              <a:gd name="connsiteX288" fmla="*/ 771652 w 6191980"/>
              <a:gd name="connsiteY288" fmla="*/ 1209105 h 6184462"/>
              <a:gd name="connsiteX289" fmla="*/ 786672 w 6191980"/>
              <a:gd name="connsiteY289" fmla="*/ 1150903 h 6184462"/>
              <a:gd name="connsiteX290" fmla="*/ 803570 w 6191980"/>
              <a:gd name="connsiteY290" fmla="*/ 1096456 h 6184462"/>
              <a:gd name="connsiteX291" fmla="*/ 822344 w 6191980"/>
              <a:gd name="connsiteY291" fmla="*/ 1042007 h 6184462"/>
              <a:gd name="connsiteX292" fmla="*/ 844875 w 6191980"/>
              <a:gd name="connsiteY292" fmla="*/ 991317 h 6184462"/>
              <a:gd name="connsiteX293" fmla="*/ 873037 w 6191980"/>
              <a:gd name="connsiteY293" fmla="*/ 946257 h 6184462"/>
              <a:gd name="connsiteX294" fmla="*/ 906830 w 6191980"/>
              <a:gd name="connsiteY294" fmla="*/ 904952 h 6184462"/>
              <a:gd name="connsiteX295" fmla="*/ 948135 w 6191980"/>
              <a:gd name="connsiteY295" fmla="*/ 871157 h 6184462"/>
              <a:gd name="connsiteX296" fmla="*/ 993197 w 6191980"/>
              <a:gd name="connsiteY296" fmla="*/ 842995 h 6184462"/>
              <a:gd name="connsiteX297" fmla="*/ 1043887 w 6191980"/>
              <a:gd name="connsiteY297" fmla="*/ 820464 h 6184462"/>
              <a:gd name="connsiteX298" fmla="*/ 1098336 w 6191980"/>
              <a:gd name="connsiteY298" fmla="*/ 801690 h 6184462"/>
              <a:gd name="connsiteX299" fmla="*/ 1152783 w 6191980"/>
              <a:gd name="connsiteY299" fmla="*/ 784792 h 6184462"/>
              <a:gd name="connsiteX300" fmla="*/ 1210986 w 6191980"/>
              <a:gd name="connsiteY300" fmla="*/ 769772 h 6184462"/>
              <a:gd name="connsiteX301" fmla="*/ 1267309 w 6191980"/>
              <a:gd name="connsiteY301" fmla="*/ 754751 h 6184462"/>
              <a:gd name="connsiteX302" fmla="*/ 1323635 w 6191980"/>
              <a:gd name="connsiteY302" fmla="*/ 737854 h 6184462"/>
              <a:gd name="connsiteX303" fmla="*/ 1378082 w 6191980"/>
              <a:gd name="connsiteY303" fmla="*/ 719079 h 6184462"/>
              <a:gd name="connsiteX304" fmla="*/ 1428774 w 6191980"/>
              <a:gd name="connsiteY304" fmla="*/ 696549 h 6184462"/>
              <a:gd name="connsiteX305" fmla="*/ 1475711 w 6191980"/>
              <a:gd name="connsiteY305" fmla="*/ 670266 h 6184462"/>
              <a:gd name="connsiteX306" fmla="*/ 1517016 w 6191980"/>
              <a:gd name="connsiteY306" fmla="*/ 636471 h 6184462"/>
              <a:gd name="connsiteX307" fmla="*/ 1560199 w 6191980"/>
              <a:gd name="connsiteY307" fmla="*/ 598919 h 6184462"/>
              <a:gd name="connsiteX308" fmla="*/ 1597750 w 6191980"/>
              <a:gd name="connsiteY308" fmla="*/ 555737 h 6184462"/>
              <a:gd name="connsiteX309" fmla="*/ 1633422 w 6191980"/>
              <a:gd name="connsiteY309" fmla="*/ 510678 h 6184462"/>
              <a:gd name="connsiteX310" fmla="*/ 1669094 w 6191980"/>
              <a:gd name="connsiteY310" fmla="*/ 463741 h 6184462"/>
              <a:gd name="connsiteX311" fmla="*/ 1704766 w 6191980"/>
              <a:gd name="connsiteY311" fmla="*/ 416803 h 6184462"/>
              <a:gd name="connsiteX312" fmla="*/ 1740438 w 6191980"/>
              <a:gd name="connsiteY312" fmla="*/ 371743 h 6184462"/>
              <a:gd name="connsiteX313" fmla="*/ 1779867 w 6191980"/>
              <a:gd name="connsiteY313" fmla="*/ 328561 h 6184462"/>
              <a:gd name="connsiteX314" fmla="*/ 1819293 w 6191980"/>
              <a:gd name="connsiteY314" fmla="*/ 291012 h 6184462"/>
              <a:gd name="connsiteX315" fmla="*/ 1864354 w 6191980"/>
              <a:gd name="connsiteY315" fmla="*/ 259094 h 6184462"/>
              <a:gd name="connsiteX316" fmla="*/ 1911291 w 6191980"/>
              <a:gd name="connsiteY316" fmla="*/ 234686 h 6184462"/>
              <a:gd name="connsiteX317" fmla="*/ 1967617 w 6191980"/>
              <a:gd name="connsiteY317" fmla="*/ 217789 h 6184462"/>
              <a:gd name="connsiteX318" fmla="*/ 2025819 w 6191980"/>
              <a:gd name="connsiteY318" fmla="*/ 210279 h 6184462"/>
              <a:gd name="connsiteX319" fmla="*/ 2085897 w 6191980"/>
              <a:gd name="connsiteY319" fmla="*/ 208401 h 6184462"/>
              <a:gd name="connsiteX320" fmla="*/ 2149731 w 6191980"/>
              <a:gd name="connsiteY320" fmla="*/ 214035 h 6184462"/>
              <a:gd name="connsiteX321" fmla="*/ 2213567 w 6191980"/>
              <a:gd name="connsiteY321" fmla="*/ 221545 h 6184462"/>
              <a:gd name="connsiteX322" fmla="*/ 2277403 w 6191980"/>
              <a:gd name="connsiteY322" fmla="*/ 230932 h 6184462"/>
              <a:gd name="connsiteX323" fmla="*/ 2341237 w 6191980"/>
              <a:gd name="connsiteY323" fmla="*/ 238443 h 6184462"/>
              <a:gd name="connsiteX324" fmla="*/ 2405071 w 6191980"/>
              <a:gd name="connsiteY324" fmla="*/ 242197 h 6184462"/>
              <a:gd name="connsiteX325" fmla="*/ 2467030 w 6191980"/>
              <a:gd name="connsiteY325" fmla="*/ 242197 h 6184462"/>
              <a:gd name="connsiteX326" fmla="*/ 2525233 w 6191980"/>
              <a:gd name="connsiteY326" fmla="*/ 234686 h 6184462"/>
              <a:gd name="connsiteX327" fmla="*/ 2583436 w 6191980"/>
              <a:gd name="connsiteY327" fmla="*/ 219666 h 6184462"/>
              <a:gd name="connsiteX328" fmla="*/ 2639760 w 6191980"/>
              <a:gd name="connsiteY328" fmla="*/ 197137 h 6184462"/>
              <a:gd name="connsiteX329" fmla="*/ 2696083 w 6191980"/>
              <a:gd name="connsiteY329" fmla="*/ 167096 h 6184462"/>
              <a:gd name="connsiteX330" fmla="*/ 2752409 w 6191980"/>
              <a:gd name="connsiteY330" fmla="*/ 137057 h 6184462"/>
              <a:gd name="connsiteX331" fmla="*/ 2808733 w 6191980"/>
              <a:gd name="connsiteY331" fmla="*/ 103262 h 6184462"/>
              <a:gd name="connsiteX332" fmla="*/ 2863182 w 6191980"/>
              <a:gd name="connsiteY332" fmla="*/ 71344 h 6184462"/>
              <a:gd name="connsiteX333" fmla="*/ 2921385 w 6191980"/>
              <a:gd name="connsiteY333" fmla="*/ 43182 h 6184462"/>
              <a:gd name="connsiteX334" fmla="*/ 2977708 w 6191980"/>
              <a:gd name="connsiteY334" fmla="*/ 20652 h 6184462"/>
              <a:gd name="connsiteX335" fmla="*/ 3035911 w 6191980"/>
              <a:gd name="connsiteY335" fmla="*/ 5631 h 6184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</a:cxnLst>
            <a:rect l="l" t="t" r="r" b="b"/>
            <a:pathLst>
              <a:path w="6191980" h="6184462">
                <a:moveTo>
                  <a:pt x="3095991" y="0"/>
                </a:moveTo>
                <a:lnTo>
                  <a:pt x="3156069" y="5631"/>
                </a:lnTo>
                <a:lnTo>
                  <a:pt x="3214272" y="20652"/>
                </a:lnTo>
                <a:lnTo>
                  <a:pt x="3270598" y="43182"/>
                </a:lnTo>
                <a:lnTo>
                  <a:pt x="3328798" y="71344"/>
                </a:lnTo>
                <a:lnTo>
                  <a:pt x="3383247" y="103262"/>
                </a:lnTo>
                <a:lnTo>
                  <a:pt x="3439573" y="137057"/>
                </a:lnTo>
                <a:lnTo>
                  <a:pt x="3495897" y="167096"/>
                </a:lnTo>
                <a:lnTo>
                  <a:pt x="3552221" y="197137"/>
                </a:lnTo>
                <a:lnTo>
                  <a:pt x="3606669" y="219666"/>
                </a:lnTo>
                <a:lnTo>
                  <a:pt x="3666749" y="234686"/>
                </a:lnTo>
                <a:lnTo>
                  <a:pt x="3724950" y="242197"/>
                </a:lnTo>
                <a:lnTo>
                  <a:pt x="3786907" y="242197"/>
                </a:lnTo>
                <a:lnTo>
                  <a:pt x="3850743" y="238443"/>
                </a:lnTo>
                <a:lnTo>
                  <a:pt x="3914577" y="230932"/>
                </a:lnTo>
                <a:lnTo>
                  <a:pt x="3978413" y="221545"/>
                </a:lnTo>
                <a:lnTo>
                  <a:pt x="4042247" y="214035"/>
                </a:lnTo>
                <a:lnTo>
                  <a:pt x="4106083" y="208401"/>
                </a:lnTo>
                <a:lnTo>
                  <a:pt x="4166161" y="210279"/>
                </a:lnTo>
                <a:lnTo>
                  <a:pt x="4224364" y="217789"/>
                </a:lnTo>
                <a:lnTo>
                  <a:pt x="4280690" y="234686"/>
                </a:lnTo>
                <a:lnTo>
                  <a:pt x="4327628" y="259094"/>
                </a:lnTo>
                <a:lnTo>
                  <a:pt x="4372686" y="291012"/>
                </a:lnTo>
                <a:lnTo>
                  <a:pt x="4412114" y="328561"/>
                </a:lnTo>
                <a:lnTo>
                  <a:pt x="4451542" y="371743"/>
                </a:lnTo>
                <a:lnTo>
                  <a:pt x="4487214" y="416803"/>
                </a:lnTo>
                <a:lnTo>
                  <a:pt x="4522886" y="463741"/>
                </a:lnTo>
                <a:lnTo>
                  <a:pt x="4558559" y="510678"/>
                </a:lnTo>
                <a:lnTo>
                  <a:pt x="4594231" y="555737"/>
                </a:lnTo>
                <a:lnTo>
                  <a:pt x="4631782" y="598919"/>
                </a:lnTo>
                <a:lnTo>
                  <a:pt x="4674964" y="636471"/>
                </a:lnTo>
                <a:lnTo>
                  <a:pt x="4716270" y="670266"/>
                </a:lnTo>
                <a:lnTo>
                  <a:pt x="4763206" y="696549"/>
                </a:lnTo>
                <a:lnTo>
                  <a:pt x="4813899" y="719079"/>
                </a:lnTo>
                <a:lnTo>
                  <a:pt x="4868345" y="737854"/>
                </a:lnTo>
                <a:lnTo>
                  <a:pt x="4924669" y="754751"/>
                </a:lnTo>
                <a:lnTo>
                  <a:pt x="4980995" y="769772"/>
                </a:lnTo>
                <a:lnTo>
                  <a:pt x="5039198" y="784792"/>
                </a:lnTo>
                <a:lnTo>
                  <a:pt x="5093644" y="801690"/>
                </a:lnTo>
                <a:lnTo>
                  <a:pt x="5148091" y="820464"/>
                </a:lnTo>
                <a:lnTo>
                  <a:pt x="5198784" y="842995"/>
                </a:lnTo>
                <a:lnTo>
                  <a:pt x="5243845" y="871157"/>
                </a:lnTo>
                <a:lnTo>
                  <a:pt x="5285151" y="904952"/>
                </a:lnTo>
                <a:lnTo>
                  <a:pt x="5318944" y="946257"/>
                </a:lnTo>
                <a:lnTo>
                  <a:pt x="5347108" y="991317"/>
                </a:lnTo>
                <a:lnTo>
                  <a:pt x="5369636" y="1042007"/>
                </a:lnTo>
                <a:lnTo>
                  <a:pt x="5388410" y="1096456"/>
                </a:lnTo>
                <a:lnTo>
                  <a:pt x="5405308" y="1150903"/>
                </a:lnTo>
                <a:lnTo>
                  <a:pt x="5420328" y="1209105"/>
                </a:lnTo>
                <a:lnTo>
                  <a:pt x="5435349" y="1265429"/>
                </a:lnTo>
                <a:lnTo>
                  <a:pt x="5452246" y="1321755"/>
                </a:lnTo>
                <a:lnTo>
                  <a:pt x="5471021" y="1376203"/>
                </a:lnTo>
                <a:lnTo>
                  <a:pt x="5493550" y="1426896"/>
                </a:lnTo>
                <a:lnTo>
                  <a:pt x="5519836" y="1473832"/>
                </a:lnTo>
                <a:lnTo>
                  <a:pt x="5553632" y="1515138"/>
                </a:lnTo>
                <a:lnTo>
                  <a:pt x="5591181" y="1558320"/>
                </a:lnTo>
                <a:lnTo>
                  <a:pt x="5634364" y="1595869"/>
                </a:lnTo>
                <a:lnTo>
                  <a:pt x="5679425" y="1631541"/>
                </a:lnTo>
                <a:lnTo>
                  <a:pt x="5728238" y="1667213"/>
                </a:lnTo>
                <a:lnTo>
                  <a:pt x="5775175" y="1702885"/>
                </a:lnTo>
                <a:lnTo>
                  <a:pt x="5820236" y="1738560"/>
                </a:lnTo>
                <a:lnTo>
                  <a:pt x="5863416" y="1777986"/>
                </a:lnTo>
                <a:lnTo>
                  <a:pt x="5900968" y="1817414"/>
                </a:lnTo>
                <a:lnTo>
                  <a:pt x="5932886" y="1862474"/>
                </a:lnTo>
                <a:lnTo>
                  <a:pt x="5957294" y="1909410"/>
                </a:lnTo>
                <a:lnTo>
                  <a:pt x="5974191" y="1965736"/>
                </a:lnTo>
                <a:lnTo>
                  <a:pt x="5981700" y="2023938"/>
                </a:lnTo>
                <a:lnTo>
                  <a:pt x="5983578" y="2084018"/>
                </a:lnTo>
                <a:lnTo>
                  <a:pt x="5977945" y="2147852"/>
                </a:lnTo>
                <a:lnTo>
                  <a:pt x="5970435" y="2211686"/>
                </a:lnTo>
                <a:lnTo>
                  <a:pt x="5961048" y="2275522"/>
                </a:lnTo>
                <a:lnTo>
                  <a:pt x="5953538" y="2339356"/>
                </a:lnTo>
                <a:lnTo>
                  <a:pt x="5949784" y="2403192"/>
                </a:lnTo>
                <a:lnTo>
                  <a:pt x="5949784" y="2465149"/>
                </a:lnTo>
                <a:lnTo>
                  <a:pt x="5957294" y="2523350"/>
                </a:lnTo>
                <a:lnTo>
                  <a:pt x="5972312" y="2581552"/>
                </a:lnTo>
                <a:lnTo>
                  <a:pt x="5994843" y="2636001"/>
                </a:lnTo>
                <a:lnTo>
                  <a:pt x="6024884" y="2692325"/>
                </a:lnTo>
                <a:lnTo>
                  <a:pt x="6054922" y="2748651"/>
                </a:lnTo>
                <a:lnTo>
                  <a:pt x="6088718" y="2804974"/>
                </a:lnTo>
                <a:lnTo>
                  <a:pt x="6120634" y="2859423"/>
                </a:lnTo>
                <a:lnTo>
                  <a:pt x="6148798" y="2917624"/>
                </a:lnTo>
                <a:lnTo>
                  <a:pt x="6171326" y="2973950"/>
                </a:lnTo>
                <a:lnTo>
                  <a:pt x="6186347" y="3032152"/>
                </a:lnTo>
                <a:lnTo>
                  <a:pt x="6191980" y="3092230"/>
                </a:lnTo>
                <a:lnTo>
                  <a:pt x="6186347" y="3152310"/>
                </a:lnTo>
                <a:lnTo>
                  <a:pt x="6171326" y="3210513"/>
                </a:lnTo>
                <a:lnTo>
                  <a:pt x="6148798" y="3266839"/>
                </a:lnTo>
                <a:lnTo>
                  <a:pt x="6120634" y="3325039"/>
                </a:lnTo>
                <a:lnTo>
                  <a:pt x="6088718" y="3379488"/>
                </a:lnTo>
                <a:lnTo>
                  <a:pt x="6054922" y="3435814"/>
                </a:lnTo>
                <a:lnTo>
                  <a:pt x="6024884" y="3492137"/>
                </a:lnTo>
                <a:lnTo>
                  <a:pt x="5994843" y="3548461"/>
                </a:lnTo>
                <a:lnTo>
                  <a:pt x="5972312" y="3602910"/>
                </a:lnTo>
                <a:lnTo>
                  <a:pt x="5957294" y="3661113"/>
                </a:lnTo>
                <a:lnTo>
                  <a:pt x="5949784" y="3719313"/>
                </a:lnTo>
                <a:lnTo>
                  <a:pt x="5949784" y="3781272"/>
                </a:lnTo>
                <a:lnTo>
                  <a:pt x="5953538" y="3845106"/>
                </a:lnTo>
                <a:lnTo>
                  <a:pt x="5961048" y="3908940"/>
                </a:lnTo>
                <a:lnTo>
                  <a:pt x="5970435" y="3972776"/>
                </a:lnTo>
                <a:lnTo>
                  <a:pt x="5977945" y="4036610"/>
                </a:lnTo>
                <a:lnTo>
                  <a:pt x="5983578" y="4100444"/>
                </a:lnTo>
                <a:lnTo>
                  <a:pt x="5981700" y="4160526"/>
                </a:lnTo>
                <a:lnTo>
                  <a:pt x="5974191" y="4218729"/>
                </a:lnTo>
                <a:lnTo>
                  <a:pt x="5957294" y="4275053"/>
                </a:lnTo>
                <a:lnTo>
                  <a:pt x="5932886" y="4321989"/>
                </a:lnTo>
                <a:lnTo>
                  <a:pt x="5900968" y="4367050"/>
                </a:lnTo>
                <a:lnTo>
                  <a:pt x="5863416" y="4406477"/>
                </a:lnTo>
                <a:lnTo>
                  <a:pt x="5820236" y="4445903"/>
                </a:lnTo>
                <a:lnTo>
                  <a:pt x="5775175" y="4481577"/>
                </a:lnTo>
                <a:lnTo>
                  <a:pt x="5728238" y="4517249"/>
                </a:lnTo>
                <a:lnTo>
                  <a:pt x="5679425" y="4552921"/>
                </a:lnTo>
                <a:lnTo>
                  <a:pt x="5634364" y="4588593"/>
                </a:lnTo>
                <a:lnTo>
                  <a:pt x="5591181" y="4626142"/>
                </a:lnTo>
                <a:lnTo>
                  <a:pt x="5553632" y="4669325"/>
                </a:lnTo>
                <a:lnTo>
                  <a:pt x="5519836" y="4710630"/>
                </a:lnTo>
                <a:lnTo>
                  <a:pt x="5493550" y="4757566"/>
                </a:lnTo>
                <a:lnTo>
                  <a:pt x="5471021" y="4808259"/>
                </a:lnTo>
                <a:lnTo>
                  <a:pt x="5452246" y="4862708"/>
                </a:lnTo>
                <a:lnTo>
                  <a:pt x="5435349" y="4919033"/>
                </a:lnTo>
                <a:lnTo>
                  <a:pt x="5420328" y="4975357"/>
                </a:lnTo>
                <a:lnTo>
                  <a:pt x="5405308" y="5033560"/>
                </a:lnTo>
                <a:lnTo>
                  <a:pt x="5388410" y="5088007"/>
                </a:lnTo>
                <a:lnTo>
                  <a:pt x="5369636" y="5142453"/>
                </a:lnTo>
                <a:lnTo>
                  <a:pt x="5347108" y="5193146"/>
                </a:lnTo>
                <a:lnTo>
                  <a:pt x="5318944" y="5238207"/>
                </a:lnTo>
                <a:lnTo>
                  <a:pt x="5285151" y="5279510"/>
                </a:lnTo>
                <a:lnTo>
                  <a:pt x="5243845" y="5313305"/>
                </a:lnTo>
                <a:lnTo>
                  <a:pt x="5198784" y="5341467"/>
                </a:lnTo>
                <a:lnTo>
                  <a:pt x="5148091" y="5363998"/>
                </a:lnTo>
                <a:lnTo>
                  <a:pt x="5093644" y="5382773"/>
                </a:lnTo>
                <a:lnTo>
                  <a:pt x="5039198" y="5399670"/>
                </a:lnTo>
                <a:lnTo>
                  <a:pt x="4980995" y="5414691"/>
                </a:lnTo>
                <a:lnTo>
                  <a:pt x="4924669" y="5429711"/>
                </a:lnTo>
                <a:lnTo>
                  <a:pt x="4868345" y="5446609"/>
                </a:lnTo>
                <a:lnTo>
                  <a:pt x="4813899" y="5465383"/>
                </a:lnTo>
                <a:lnTo>
                  <a:pt x="4763206" y="5487914"/>
                </a:lnTo>
                <a:lnTo>
                  <a:pt x="4716270" y="5514197"/>
                </a:lnTo>
                <a:lnTo>
                  <a:pt x="4674964" y="5547992"/>
                </a:lnTo>
                <a:lnTo>
                  <a:pt x="4631782" y="5585543"/>
                </a:lnTo>
                <a:lnTo>
                  <a:pt x="4594231" y="5628725"/>
                </a:lnTo>
                <a:lnTo>
                  <a:pt x="4558559" y="5673785"/>
                </a:lnTo>
                <a:lnTo>
                  <a:pt x="4522886" y="5720721"/>
                </a:lnTo>
                <a:lnTo>
                  <a:pt x="4487214" y="5767659"/>
                </a:lnTo>
                <a:lnTo>
                  <a:pt x="4451542" y="5812719"/>
                </a:lnTo>
                <a:lnTo>
                  <a:pt x="4412114" y="5855901"/>
                </a:lnTo>
                <a:lnTo>
                  <a:pt x="4372686" y="5893450"/>
                </a:lnTo>
                <a:lnTo>
                  <a:pt x="4327628" y="5925368"/>
                </a:lnTo>
                <a:lnTo>
                  <a:pt x="4280690" y="5949776"/>
                </a:lnTo>
                <a:lnTo>
                  <a:pt x="4224364" y="5966674"/>
                </a:lnTo>
                <a:lnTo>
                  <a:pt x="4166161" y="5974184"/>
                </a:lnTo>
                <a:lnTo>
                  <a:pt x="4106083" y="5976061"/>
                </a:lnTo>
                <a:lnTo>
                  <a:pt x="4042247" y="5970428"/>
                </a:lnTo>
                <a:lnTo>
                  <a:pt x="3978413" y="5962919"/>
                </a:lnTo>
                <a:lnTo>
                  <a:pt x="3914577" y="5953530"/>
                </a:lnTo>
                <a:lnTo>
                  <a:pt x="3850743" y="5946022"/>
                </a:lnTo>
                <a:lnTo>
                  <a:pt x="3786907" y="5942266"/>
                </a:lnTo>
                <a:lnTo>
                  <a:pt x="3724950" y="5942266"/>
                </a:lnTo>
                <a:lnTo>
                  <a:pt x="3666749" y="5949776"/>
                </a:lnTo>
                <a:lnTo>
                  <a:pt x="3606669" y="5964797"/>
                </a:lnTo>
                <a:lnTo>
                  <a:pt x="3552221" y="5987325"/>
                </a:lnTo>
                <a:lnTo>
                  <a:pt x="3495897" y="6017366"/>
                </a:lnTo>
                <a:lnTo>
                  <a:pt x="3439573" y="6047407"/>
                </a:lnTo>
                <a:lnTo>
                  <a:pt x="3383247" y="6081200"/>
                </a:lnTo>
                <a:lnTo>
                  <a:pt x="3328798" y="6113118"/>
                </a:lnTo>
                <a:lnTo>
                  <a:pt x="3270598" y="6141280"/>
                </a:lnTo>
                <a:lnTo>
                  <a:pt x="3214272" y="6163811"/>
                </a:lnTo>
                <a:lnTo>
                  <a:pt x="3156069" y="6178831"/>
                </a:lnTo>
                <a:lnTo>
                  <a:pt x="3095991" y="6184462"/>
                </a:lnTo>
                <a:lnTo>
                  <a:pt x="3035911" y="6178831"/>
                </a:lnTo>
                <a:lnTo>
                  <a:pt x="2977708" y="6163811"/>
                </a:lnTo>
                <a:lnTo>
                  <a:pt x="2921385" y="6141280"/>
                </a:lnTo>
                <a:lnTo>
                  <a:pt x="2863182" y="6113118"/>
                </a:lnTo>
                <a:lnTo>
                  <a:pt x="2808733" y="6081200"/>
                </a:lnTo>
                <a:lnTo>
                  <a:pt x="2752409" y="6047407"/>
                </a:lnTo>
                <a:lnTo>
                  <a:pt x="2696083" y="6017366"/>
                </a:lnTo>
                <a:lnTo>
                  <a:pt x="2639760" y="5987325"/>
                </a:lnTo>
                <a:lnTo>
                  <a:pt x="2583436" y="5964797"/>
                </a:lnTo>
                <a:lnTo>
                  <a:pt x="2525233" y="5949776"/>
                </a:lnTo>
                <a:lnTo>
                  <a:pt x="2467030" y="5942266"/>
                </a:lnTo>
                <a:lnTo>
                  <a:pt x="2405071" y="5942266"/>
                </a:lnTo>
                <a:lnTo>
                  <a:pt x="2341237" y="5946022"/>
                </a:lnTo>
                <a:lnTo>
                  <a:pt x="2277403" y="5953530"/>
                </a:lnTo>
                <a:lnTo>
                  <a:pt x="2213567" y="5962919"/>
                </a:lnTo>
                <a:lnTo>
                  <a:pt x="2149731" y="5970428"/>
                </a:lnTo>
                <a:lnTo>
                  <a:pt x="2085897" y="5976061"/>
                </a:lnTo>
                <a:lnTo>
                  <a:pt x="2025819" y="5974184"/>
                </a:lnTo>
                <a:lnTo>
                  <a:pt x="1967617" y="5966674"/>
                </a:lnTo>
                <a:lnTo>
                  <a:pt x="1911291" y="5949776"/>
                </a:lnTo>
                <a:lnTo>
                  <a:pt x="1864354" y="5925368"/>
                </a:lnTo>
                <a:lnTo>
                  <a:pt x="1819293" y="5893450"/>
                </a:lnTo>
                <a:lnTo>
                  <a:pt x="1779867" y="5855901"/>
                </a:lnTo>
                <a:lnTo>
                  <a:pt x="1740438" y="5812719"/>
                </a:lnTo>
                <a:lnTo>
                  <a:pt x="1704766" y="5767659"/>
                </a:lnTo>
                <a:lnTo>
                  <a:pt x="1669094" y="5720721"/>
                </a:lnTo>
                <a:lnTo>
                  <a:pt x="1633422" y="5673785"/>
                </a:lnTo>
                <a:lnTo>
                  <a:pt x="1597750" y="5628725"/>
                </a:lnTo>
                <a:lnTo>
                  <a:pt x="1560199" y="5585543"/>
                </a:lnTo>
                <a:lnTo>
                  <a:pt x="1517016" y="5547992"/>
                </a:lnTo>
                <a:lnTo>
                  <a:pt x="1475711" y="5514197"/>
                </a:lnTo>
                <a:lnTo>
                  <a:pt x="1428774" y="5487914"/>
                </a:lnTo>
                <a:lnTo>
                  <a:pt x="1378082" y="5465383"/>
                </a:lnTo>
                <a:lnTo>
                  <a:pt x="1323635" y="5446609"/>
                </a:lnTo>
                <a:lnTo>
                  <a:pt x="1267309" y="5429711"/>
                </a:lnTo>
                <a:lnTo>
                  <a:pt x="1210986" y="5414691"/>
                </a:lnTo>
                <a:lnTo>
                  <a:pt x="1152783" y="5399670"/>
                </a:lnTo>
                <a:lnTo>
                  <a:pt x="1098336" y="5382773"/>
                </a:lnTo>
                <a:lnTo>
                  <a:pt x="1043887" y="5363998"/>
                </a:lnTo>
                <a:lnTo>
                  <a:pt x="993197" y="5341467"/>
                </a:lnTo>
                <a:lnTo>
                  <a:pt x="948135" y="5313305"/>
                </a:lnTo>
                <a:lnTo>
                  <a:pt x="906830" y="5279510"/>
                </a:lnTo>
                <a:lnTo>
                  <a:pt x="873037" y="5238207"/>
                </a:lnTo>
                <a:lnTo>
                  <a:pt x="844875" y="5193146"/>
                </a:lnTo>
                <a:lnTo>
                  <a:pt x="822344" y="5142453"/>
                </a:lnTo>
                <a:lnTo>
                  <a:pt x="803570" y="5088007"/>
                </a:lnTo>
                <a:lnTo>
                  <a:pt x="786672" y="5033560"/>
                </a:lnTo>
                <a:lnTo>
                  <a:pt x="771652" y="4975357"/>
                </a:lnTo>
                <a:lnTo>
                  <a:pt x="756631" y="4919033"/>
                </a:lnTo>
                <a:lnTo>
                  <a:pt x="739734" y="4862708"/>
                </a:lnTo>
                <a:lnTo>
                  <a:pt x="720959" y="4808259"/>
                </a:lnTo>
                <a:lnTo>
                  <a:pt x="698428" y="4757566"/>
                </a:lnTo>
                <a:lnTo>
                  <a:pt x="672143" y="4710630"/>
                </a:lnTo>
                <a:lnTo>
                  <a:pt x="638351" y="4669325"/>
                </a:lnTo>
                <a:lnTo>
                  <a:pt x="600799" y="4626142"/>
                </a:lnTo>
                <a:lnTo>
                  <a:pt x="557617" y="4588593"/>
                </a:lnTo>
                <a:lnTo>
                  <a:pt x="510678" y="4552921"/>
                </a:lnTo>
                <a:lnTo>
                  <a:pt x="463742" y="4517249"/>
                </a:lnTo>
                <a:lnTo>
                  <a:pt x="416805" y="4481577"/>
                </a:lnTo>
                <a:lnTo>
                  <a:pt x="371744" y="4445903"/>
                </a:lnTo>
                <a:lnTo>
                  <a:pt x="328562" y="4406477"/>
                </a:lnTo>
                <a:lnTo>
                  <a:pt x="291012" y="4367050"/>
                </a:lnTo>
                <a:lnTo>
                  <a:pt x="259096" y="4321989"/>
                </a:lnTo>
                <a:lnTo>
                  <a:pt x="234689" y="4275053"/>
                </a:lnTo>
                <a:lnTo>
                  <a:pt x="217791" y="4218729"/>
                </a:lnTo>
                <a:lnTo>
                  <a:pt x="210281" y="4160526"/>
                </a:lnTo>
                <a:lnTo>
                  <a:pt x="208402" y="4100444"/>
                </a:lnTo>
                <a:lnTo>
                  <a:pt x="214035" y="4036610"/>
                </a:lnTo>
                <a:lnTo>
                  <a:pt x="221545" y="3972776"/>
                </a:lnTo>
                <a:lnTo>
                  <a:pt x="230932" y="3908940"/>
                </a:lnTo>
                <a:lnTo>
                  <a:pt x="238443" y="3845106"/>
                </a:lnTo>
                <a:lnTo>
                  <a:pt x="242199" y="3781272"/>
                </a:lnTo>
                <a:lnTo>
                  <a:pt x="242199" y="3719313"/>
                </a:lnTo>
                <a:lnTo>
                  <a:pt x="234689" y="3661113"/>
                </a:lnTo>
                <a:lnTo>
                  <a:pt x="219668" y="3602910"/>
                </a:lnTo>
                <a:lnTo>
                  <a:pt x="197138" y="3548461"/>
                </a:lnTo>
                <a:lnTo>
                  <a:pt x="168976" y="3492137"/>
                </a:lnTo>
                <a:lnTo>
                  <a:pt x="137057" y="3435814"/>
                </a:lnTo>
                <a:lnTo>
                  <a:pt x="103264" y="3379488"/>
                </a:lnTo>
                <a:lnTo>
                  <a:pt x="71346" y="3325039"/>
                </a:lnTo>
                <a:lnTo>
                  <a:pt x="43182" y="3266839"/>
                </a:lnTo>
                <a:lnTo>
                  <a:pt x="20654" y="3210513"/>
                </a:lnTo>
                <a:lnTo>
                  <a:pt x="5634" y="3152310"/>
                </a:lnTo>
                <a:lnTo>
                  <a:pt x="0" y="3092230"/>
                </a:lnTo>
                <a:lnTo>
                  <a:pt x="5634" y="3032152"/>
                </a:lnTo>
                <a:lnTo>
                  <a:pt x="20654" y="2973950"/>
                </a:lnTo>
                <a:lnTo>
                  <a:pt x="43182" y="2917624"/>
                </a:lnTo>
                <a:lnTo>
                  <a:pt x="71346" y="2859423"/>
                </a:lnTo>
                <a:lnTo>
                  <a:pt x="103264" y="2804974"/>
                </a:lnTo>
                <a:lnTo>
                  <a:pt x="137057" y="2748651"/>
                </a:lnTo>
                <a:lnTo>
                  <a:pt x="168976" y="2692325"/>
                </a:lnTo>
                <a:lnTo>
                  <a:pt x="197138" y="2636001"/>
                </a:lnTo>
                <a:lnTo>
                  <a:pt x="219668" y="2581552"/>
                </a:lnTo>
                <a:lnTo>
                  <a:pt x="234689" y="2523350"/>
                </a:lnTo>
                <a:lnTo>
                  <a:pt x="242199" y="2465149"/>
                </a:lnTo>
                <a:lnTo>
                  <a:pt x="242199" y="2403192"/>
                </a:lnTo>
                <a:lnTo>
                  <a:pt x="238443" y="2339356"/>
                </a:lnTo>
                <a:lnTo>
                  <a:pt x="230932" y="2275522"/>
                </a:lnTo>
                <a:lnTo>
                  <a:pt x="221545" y="2211686"/>
                </a:lnTo>
                <a:lnTo>
                  <a:pt x="214035" y="2147852"/>
                </a:lnTo>
                <a:lnTo>
                  <a:pt x="208402" y="2084018"/>
                </a:lnTo>
                <a:lnTo>
                  <a:pt x="210281" y="2023938"/>
                </a:lnTo>
                <a:lnTo>
                  <a:pt x="217791" y="1965736"/>
                </a:lnTo>
                <a:lnTo>
                  <a:pt x="234689" y="1909410"/>
                </a:lnTo>
                <a:lnTo>
                  <a:pt x="259096" y="1862474"/>
                </a:lnTo>
                <a:lnTo>
                  <a:pt x="291012" y="1817414"/>
                </a:lnTo>
                <a:lnTo>
                  <a:pt x="328562" y="1777986"/>
                </a:lnTo>
                <a:lnTo>
                  <a:pt x="371744" y="1738560"/>
                </a:lnTo>
                <a:lnTo>
                  <a:pt x="416805" y="1702885"/>
                </a:lnTo>
                <a:lnTo>
                  <a:pt x="463742" y="1667213"/>
                </a:lnTo>
                <a:lnTo>
                  <a:pt x="510678" y="1631541"/>
                </a:lnTo>
                <a:lnTo>
                  <a:pt x="557617" y="1595869"/>
                </a:lnTo>
                <a:lnTo>
                  <a:pt x="600799" y="1558320"/>
                </a:lnTo>
                <a:lnTo>
                  <a:pt x="638351" y="1515138"/>
                </a:lnTo>
                <a:lnTo>
                  <a:pt x="672143" y="1473832"/>
                </a:lnTo>
                <a:lnTo>
                  <a:pt x="698428" y="1426896"/>
                </a:lnTo>
                <a:lnTo>
                  <a:pt x="720959" y="1376203"/>
                </a:lnTo>
                <a:lnTo>
                  <a:pt x="739734" y="1321755"/>
                </a:lnTo>
                <a:lnTo>
                  <a:pt x="756631" y="1265429"/>
                </a:lnTo>
                <a:lnTo>
                  <a:pt x="771652" y="1209105"/>
                </a:lnTo>
                <a:lnTo>
                  <a:pt x="786672" y="1150903"/>
                </a:lnTo>
                <a:lnTo>
                  <a:pt x="803570" y="1096456"/>
                </a:lnTo>
                <a:lnTo>
                  <a:pt x="822344" y="1042007"/>
                </a:lnTo>
                <a:lnTo>
                  <a:pt x="844875" y="991317"/>
                </a:lnTo>
                <a:lnTo>
                  <a:pt x="873037" y="946257"/>
                </a:lnTo>
                <a:lnTo>
                  <a:pt x="906830" y="904952"/>
                </a:lnTo>
                <a:lnTo>
                  <a:pt x="948135" y="871157"/>
                </a:lnTo>
                <a:lnTo>
                  <a:pt x="993197" y="842995"/>
                </a:lnTo>
                <a:lnTo>
                  <a:pt x="1043887" y="820464"/>
                </a:lnTo>
                <a:lnTo>
                  <a:pt x="1098336" y="801690"/>
                </a:lnTo>
                <a:lnTo>
                  <a:pt x="1152783" y="784792"/>
                </a:lnTo>
                <a:lnTo>
                  <a:pt x="1210986" y="769772"/>
                </a:lnTo>
                <a:lnTo>
                  <a:pt x="1267309" y="754751"/>
                </a:lnTo>
                <a:lnTo>
                  <a:pt x="1323635" y="737854"/>
                </a:lnTo>
                <a:lnTo>
                  <a:pt x="1378082" y="719079"/>
                </a:lnTo>
                <a:lnTo>
                  <a:pt x="1428774" y="696549"/>
                </a:lnTo>
                <a:lnTo>
                  <a:pt x="1475711" y="670266"/>
                </a:lnTo>
                <a:lnTo>
                  <a:pt x="1517016" y="636471"/>
                </a:lnTo>
                <a:lnTo>
                  <a:pt x="1560199" y="598919"/>
                </a:lnTo>
                <a:lnTo>
                  <a:pt x="1597750" y="555737"/>
                </a:lnTo>
                <a:lnTo>
                  <a:pt x="1633422" y="510678"/>
                </a:lnTo>
                <a:lnTo>
                  <a:pt x="1669094" y="463741"/>
                </a:lnTo>
                <a:lnTo>
                  <a:pt x="1704766" y="416803"/>
                </a:lnTo>
                <a:lnTo>
                  <a:pt x="1740438" y="371743"/>
                </a:lnTo>
                <a:lnTo>
                  <a:pt x="1779867" y="328561"/>
                </a:lnTo>
                <a:lnTo>
                  <a:pt x="1819293" y="291012"/>
                </a:lnTo>
                <a:lnTo>
                  <a:pt x="1864354" y="259094"/>
                </a:lnTo>
                <a:lnTo>
                  <a:pt x="1911291" y="234686"/>
                </a:lnTo>
                <a:lnTo>
                  <a:pt x="1967617" y="217789"/>
                </a:lnTo>
                <a:lnTo>
                  <a:pt x="2025819" y="210279"/>
                </a:lnTo>
                <a:lnTo>
                  <a:pt x="2085897" y="208401"/>
                </a:lnTo>
                <a:lnTo>
                  <a:pt x="2149731" y="214035"/>
                </a:lnTo>
                <a:lnTo>
                  <a:pt x="2213567" y="221545"/>
                </a:lnTo>
                <a:lnTo>
                  <a:pt x="2277403" y="230932"/>
                </a:lnTo>
                <a:lnTo>
                  <a:pt x="2341237" y="238443"/>
                </a:lnTo>
                <a:lnTo>
                  <a:pt x="2405071" y="242197"/>
                </a:lnTo>
                <a:lnTo>
                  <a:pt x="2467030" y="242197"/>
                </a:lnTo>
                <a:lnTo>
                  <a:pt x="2525233" y="234686"/>
                </a:lnTo>
                <a:lnTo>
                  <a:pt x="2583436" y="219666"/>
                </a:lnTo>
                <a:lnTo>
                  <a:pt x="2639760" y="197137"/>
                </a:lnTo>
                <a:lnTo>
                  <a:pt x="2696083" y="167096"/>
                </a:lnTo>
                <a:lnTo>
                  <a:pt x="2752409" y="137057"/>
                </a:lnTo>
                <a:lnTo>
                  <a:pt x="2808733" y="103262"/>
                </a:lnTo>
                <a:lnTo>
                  <a:pt x="2863182" y="71344"/>
                </a:lnTo>
                <a:lnTo>
                  <a:pt x="2921385" y="43182"/>
                </a:lnTo>
                <a:lnTo>
                  <a:pt x="2977708" y="20652"/>
                </a:lnTo>
                <a:lnTo>
                  <a:pt x="3035911" y="5631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93" name="Google Shape;293;p15" descr="Pantalla de computadora con letras&#10;&#10;El contenido generado por IA puede ser incorrecto."/>
          <p:cNvPicPr preferRelativeResize="0"/>
          <p:nvPr/>
        </p:nvPicPr>
        <p:blipFill rotWithShape="1">
          <a:blip r:embed="rId3"/>
          <a:srcRect l="454" r="46732"/>
          <a:stretch/>
        </p:blipFill>
        <p:spPr>
          <a:xfrm>
            <a:off x="4248749" y="278130"/>
            <a:ext cx="1484920" cy="1483116"/>
          </a:xfrm>
          <a:custGeom>
            <a:avLst/>
            <a:gdLst/>
            <a:ahLst/>
            <a:cxnLst/>
            <a:rect l="l" t="t" r="r" b="b"/>
            <a:pathLst>
              <a:path w="1930108" h="1927762">
                <a:moveTo>
                  <a:pt x="965055" y="0"/>
                </a:moveTo>
                <a:lnTo>
                  <a:pt x="983782" y="1755"/>
                </a:lnTo>
                <a:lnTo>
                  <a:pt x="1001924" y="6437"/>
                </a:lnTo>
                <a:lnTo>
                  <a:pt x="1019481" y="13460"/>
                </a:lnTo>
                <a:lnTo>
                  <a:pt x="1037623" y="22239"/>
                </a:lnTo>
                <a:lnTo>
                  <a:pt x="1054595" y="32188"/>
                </a:lnTo>
                <a:lnTo>
                  <a:pt x="1072153" y="42722"/>
                </a:lnTo>
                <a:lnTo>
                  <a:pt x="1089710" y="52086"/>
                </a:lnTo>
                <a:lnTo>
                  <a:pt x="1107266" y="61450"/>
                </a:lnTo>
                <a:lnTo>
                  <a:pt x="1124238" y="68472"/>
                </a:lnTo>
                <a:lnTo>
                  <a:pt x="1142966" y="73154"/>
                </a:lnTo>
                <a:lnTo>
                  <a:pt x="1161108" y="75495"/>
                </a:lnTo>
                <a:lnTo>
                  <a:pt x="1180421" y="75495"/>
                </a:lnTo>
                <a:lnTo>
                  <a:pt x="1200319" y="74325"/>
                </a:lnTo>
                <a:lnTo>
                  <a:pt x="1220217" y="71984"/>
                </a:lnTo>
                <a:lnTo>
                  <a:pt x="1240115" y="69058"/>
                </a:lnTo>
                <a:lnTo>
                  <a:pt x="1260013" y="66717"/>
                </a:lnTo>
                <a:lnTo>
                  <a:pt x="1279911" y="64961"/>
                </a:lnTo>
                <a:lnTo>
                  <a:pt x="1298638" y="65546"/>
                </a:lnTo>
                <a:lnTo>
                  <a:pt x="1316781" y="67887"/>
                </a:lnTo>
                <a:lnTo>
                  <a:pt x="1334338" y="73154"/>
                </a:lnTo>
                <a:lnTo>
                  <a:pt x="1348969" y="80762"/>
                </a:lnTo>
                <a:lnTo>
                  <a:pt x="1363014" y="90712"/>
                </a:lnTo>
                <a:lnTo>
                  <a:pt x="1375304" y="102416"/>
                </a:lnTo>
                <a:lnTo>
                  <a:pt x="1387595" y="115876"/>
                </a:lnTo>
                <a:lnTo>
                  <a:pt x="1398714" y="129922"/>
                </a:lnTo>
                <a:lnTo>
                  <a:pt x="1409833" y="144553"/>
                </a:lnTo>
                <a:lnTo>
                  <a:pt x="1420953" y="159184"/>
                </a:lnTo>
                <a:lnTo>
                  <a:pt x="1432072" y="173229"/>
                </a:lnTo>
                <a:lnTo>
                  <a:pt x="1443777" y="186689"/>
                </a:lnTo>
                <a:lnTo>
                  <a:pt x="1457238" y="198395"/>
                </a:lnTo>
                <a:lnTo>
                  <a:pt x="1470113" y="208929"/>
                </a:lnTo>
                <a:lnTo>
                  <a:pt x="1484744" y="217122"/>
                </a:lnTo>
                <a:lnTo>
                  <a:pt x="1500545" y="224145"/>
                </a:lnTo>
                <a:lnTo>
                  <a:pt x="1517517" y="229997"/>
                </a:lnTo>
                <a:lnTo>
                  <a:pt x="1535073" y="235264"/>
                </a:lnTo>
                <a:lnTo>
                  <a:pt x="1552631" y="239946"/>
                </a:lnTo>
                <a:lnTo>
                  <a:pt x="1570773" y="244628"/>
                </a:lnTo>
                <a:lnTo>
                  <a:pt x="1587745" y="249895"/>
                </a:lnTo>
                <a:lnTo>
                  <a:pt x="1604717" y="255747"/>
                </a:lnTo>
                <a:lnTo>
                  <a:pt x="1620518" y="262771"/>
                </a:lnTo>
                <a:lnTo>
                  <a:pt x="1634564" y="271549"/>
                </a:lnTo>
                <a:lnTo>
                  <a:pt x="1647440" y="282083"/>
                </a:lnTo>
                <a:lnTo>
                  <a:pt x="1657973" y="294958"/>
                </a:lnTo>
                <a:lnTo>
                  <a:pt x="1666752" y="309004"/>
                </a:lnTo>
                <a:lnTo>
                  <a:pt x="1673775" y="324805"/>
                </a:lnTo>
                <a:lnTo>
                  <a:pt x="1679627" y="341777"/>
                </a:lnTo>
                <a:lnTo>
                  <a:pt x="1684894" y="358749"/>
                </a:lnTo>
                <a:lnTo>
                  <a:pt x="1689576" y="376891"/>
                </a:lnTo>
                <a:lnTo>
                  <a:pt x="1694258" y="394448"/>
                </a:lnTo>
                <a:lnTo>
                  <a:pt x="1699525" y="412005"/>
                </a:lnTo>
                <a:lnTo>
                  <a:pt x="1705377" y="428977"/>
                </a:lnTo>
                <a:lnTo>
                  <a:pt x="1712400" y="444779"/>
                </a:lnTo>
                <a:lnTo>
                  <a:pt x="1720594" y="459409"/>
                </a:lnTo>
                <a:lnTo>
                  <a:pt x="1731128" y="472285"/>
                </a:lnTo>
                <a:lnTo>
                  <a:pt x="1742833" y="485745"/>
                </a:lnTo>
                <a:lnTo>
                  <a:pt x="1756293" y="497449"/>
                </a:lnTo>
                <a:lnTo>
                  <a:pt x="1770339" y="508569"/>
                </a:lnTo>
                <a:lnTo>
                  <a:pt x="1785555" y="519688"/>
                </a:lnTo>
                <a:lnTo>
                  <a:pt x="1800186" y="530807"/>
                </a:lnTo>
                <a:lnTo>
                  <a:pt x="1814232" y="541928"/>
                </a:lnTo>
                <a:lnTo>
                  <a:pt x="1827691" y="554217"/>
                </a:lnTo>
                <a:lnTo>
                  <a:pt x="1839397" y="566507"/>
                </a:lnTo>
                <a:lnTo>
                  <a:pt x="1849346" y="580553"/>
                </a:lnTo>
                <a:lnTo>
                  <a:pt x="1856954" y="595183"/>
                </a:lnTo>
                <a:lnTo>
                  <a:pt x="1862221" y="612741"/>
                </a:lnTo>
                <a:lnTo>
                  <a:pt x="1864562" y="630883"/>
                </a:lnTo>
                <a:lnTo>
                  <a:pt x="1865147" y="649610"/>
                </a:lnTo>
                <a:lnTo>
                  <a:pt x="1863391" y="669508"/>
                </a:lnTo>
                <a:lnTo>
                  <a:pt x="1861050" y="689406"/>
                </a:lnTo>
                <a:lnTo>
                  <a:pt x="1858124" y="709304"/>
                </a:lnTo>
                <a:lnTo>
                  <a:pt x="1855783" y="729202"/>
                </a:lnTo>
                <a:lnTo>
                  <a:pt x="1854613" y="749100"/>
                </a:lnTo>
                <a:lnTo>
                  <a:pt x="1854613" y="768413"/>
                </a:lnTo>
                <a:lnTo>
                  <a:pt x="1856954" y="786555"/>
                </a:lnTo>
                <a:lnTo>
                  <a:pt x="1861635" y="804697"/>
                </a:lnTo>
                <a:lnTo>
                  <a:pt x="1868658" y="821669"/>
                </a:lnTo>
                <a:lnTo>
                  <a:pt x="1878023" y="839226"/>
                </a:lnTo>
                <a:lnTo>
                  <a:pt x="1887386" y="856784"/>
                </a:lnTo>
                <a:lnTo>
                  <a:pt x="1897920" y="874340"/>
                </a:lnTo>
                <a:lnTo>
                  <a:pt x="1907869" y="891312"/>
                </a:lnTo>
                <a:lnTo>
                  <a:pt x="1916648" y="909454"/>
                </a:lnTo>
                <a:lnTo>
                  <a:pt x="1923670" y="927012"/>
                </a:lnTo>
                <a:lnTo>
                  <a:pt x="1928352" y="945154"/>
                </a:lnTo>
                <a:lnTo>
                  <a:pt x="1930108" y="963881"/>
                </a:lnTo>
                <a:lnTo>
                  <a:pt x="1928352" y="982608"/>
                </a:lnTo>
                <a:lnTo>
                  <a:pt x="1923670" y="1000751"/>
                </a:lnTo>
                <a:lnTo>
                  <a:pt x="1916648" y="1018308"/>
                </a:lnTo>
                <a:lnTo>
                  <a:pt x="1907869" y="1036450"/>
                </a:lnTo>
                <a:lnTo>
                  <a:pt x="1897920" y="1053422"/>
                </a:lnTo>
                <a:lnTo>
                  <a:pt x="1887386" y="1070980"/>
                </a:lnTo>
                <a:lnTo>
                  <a:pt x="1878023" y="1088536"/>
                </a:lnTo>
                <a:lnTo>
                  <a:pt x="1868658" y="1106093"/>
                </a:lnTo>
                <a:lnTo>
                  <a:pt x="1861635" y="1123065"/>
                </a:lnTo>
                <a:lnTo>
                  <a:pt x="1856954" y="1141208"/>
                </a:lnTo>
                <a:lnTo>
                  <a:pt x="1854613" y="1159349"/>
                </a:lnTo>
                <a:lnTo>
                  <a:pt x="1854613" y="1178662"/>
                </a:lnTo>
                <a:lnTo>
                  <a:pt x="1855783" y="1198560"/>
                </a:lnTo>
                <a:lnTo>
                  <a:pt x="1858124" y="1218458"/>
                </a:lnTo>
                <a:lnTo>
                  <a:pt x="1861050" y="1238356"/>
                </a:lnTo>
                <a:lnTo>
                  <a:pt x="1863391" y="1258254"/>
                </a:lnTo>
                <a:lnTo>
                  <a:pt x="1865147" y="1278152"/>
                </a:lnTo>
                <a:lnTo>
                  <a:pt x="1864562" y="1296880"/>
                </a:lnTo>
                <a:lnTo>
                  <a:pt x="1862221" y="1315022"/>
                </a:lnTo>
                <a:lnTo>
                  <a:pt x="1856954" y="1332579"/>
                </a:lnTo>
                <a:lnTo>
                  <a:pt x="1849346" y="1347210"/>
                </a:lnTo>
                <a:lnTo>
                  <a:pt x="1839397" y="1361256"/>
                </a:lnTo>
                <a:lnTo>
                  <a:pt x="1827691" y="1373545"/>
                </a:lnTo>
                <a:lnTo>
                  <a:pt x="1814232" y="1385835"/>
                </a:lnTo>
                <a:lnTo>
                  <a:pt x="1800186" y="1396955"/>
                </a:lnTo>
                <a:lnTo>
                  <a:pt x="1785555" y="1408074"/>
                </a:lnTo>
                <a:lnTo>
                  <a:pt x="1770339" y="1419194"/>
                </a:lnTo>
                <a:lnTo>
                  <a:pt x="1756293" y="1430313"/>
                </a:lnTo>
                <a:lnTo>
                  <a:pt x="1742833" y="1442017"/>
                </a:lnTo>
                <a:lnTo>
                  <a:pt x="1731128" y="1455478"/>
                </a:lnTo>
                <a:lnTo>
                  <a:pt x="1720594" y="1468353"/>
                </a:lnTo>
                <a:lnTo>
                  <a:pt x="1712400" y="1482984"/>
                </a:lnTo>
                <a:lnTo>
                  <a:pt x="1705377" y="1498785"/>
                </a:lnTo>
                <a:lnTo>
                  <a:pt x="1699525" y="1515757"/>
                </a:lnTo>
                <a:lnTo>
                  <a:pt x="1694258" y="1533315"/>
                </a:lnTo>
                <a:lnTo>
                  <a:pt x="1689576" y="1550871"/>
                </a:lnTo>
                <a:lnTo>
                  <a:pt x="1684894" y="1569014"/>
                </a:lnTo>
                <a:lnTo>
                  <a:pt x="1679627" y="1585985"/>
                </a:lnTo>
                <a:lnTo>
                  <a:pt x="1673775" y="1602957"/>
                </a:lnTo>
                <a:lnTo>
                  <a:pt x="1666752" y="1618758"/>
                </a:lnTo>
                <a:lnTo>
                  <a:pt x="1657973" y="1632804"/>
                </a:lnTo>
                <a:lnTo>
                  <a:pt x="1647440" y="1645679"/>
                </a:lnTo>
                <a:lnTo>
                  <a:pt x="1634564" y="1656213"/>
                </a:lnTo>
                <a:lnTo>
                  <a:pt x="1620518" y="1664992"/>
                </a:lnTo>
                <a:lnTo>
                  <a:pt x="1604717" y="1672015"/>
                </a:lnTo>
                <a:lnTo>
                  <a:pt x="1587745" y="1677867"/>
                </a:lnTo>
                <a:lnTo>
                  <a:pt x="1570773" y="1683134"/>
                </a:lnTo>
                <a:lnTo>
                  <a:pt x="1552631" y="1687816"/>
                </a:lnTo>
                <a:lnTo>
                  <a:pt x="1535073" y="1692498"/>
                </a:lnTo>
                <a:lnTo>
                  <a:pt x="1517517" y="1697766"/>
                </a:lnTo>
                <a:lnTo>
                  <a:pt x="1500545" y="1703618"/>
                </a:lnTo>
                <a:lnTo>
                  <a:pt x="1484744" y="1710641"/>
                </a:lnTo>
                <a:lnTo>
                  <a:pt x="1470113" y="1718834"/>
                </a:lnTo>
                <a:lnTo>
                  <a:pt x="1457238" y="1729368"/>
                </a:lnTo>
                <a:lnTo>
                  <a:pt x="1443777" y="1741073"/>
                </a:lnTo>
                <a:lnTo>
                  <a:pt x="1432072" y="1754533"/>
                </a:lnTo>
                <a:lnTo>
                  <a:pt x="1420953" y="1768579"/>
                </a:lnTo>
                <a:lnTo>
                  <a:pt x="1409833" y="1783209"/>
                </a:lnTo>
                <a:lnTo>
                  <a:pt x="1398714" y="1797840"/>
                </a:lnTo>
                <a:lnTo>
                  <a:pt x="1387595" y="1811886"/>
                </a:lnTo>
                <a:lnTo>
                  <a:pt x="1375304" y="1825346"/>
                </a:lnTo>
                <a:lnTo>
                  <a:pt x="1363014" y="1837051"/>
                </a:lnTo>
                <a:lnTo>
                  <a:pt x="1348969" y="1847000"/>
                </a:lnTo>
                <a:lnTo>
                  <a:pt x="1334338" y="1854608"/>
                </a:lnTo>
                <a:lnTo>
                  <a:pt x="1316781" y="1859875"/>
                </a:lnTo>
                <a:lnTo>
                  <a:pt x="1298638" y="1862216"/>
                </a:lnTo>
                <a:lnTo>
                  <a:pt x="1279911" y="1862801"/>
                </a:lnTo>
                <a:lnTo>
                  <a:pt x="1260013" y="1861046"/>
                </a:lnTo>
                <a:lnTo>
                  <a:pt x="1240115" y="1858705"/>
                </a:lnTo>
                <a:lnTo>
                  <a:pt x="1220217" y="1855778"/>
                </a:lnTo>
                <a:lnTo>
                  <a:pt x="1200319" y="1853438"/>
                </a:lnTo>
                <a:lnTo>
                  <a:pt x="1180421" y="1852267"/>
                </a:lnTo>
                <a:lnTo>
                  <a:pt x="1161108" y="1852267"/>
                </a:lnTo>
                <a:lnTo>
                  <a:pt x="1142966" y="1854608"/>
                </a:lnTo>
                <a:lnTo>
                  <a:pt x="1124238" y="1859290"/>
                </a:lnTo>
                <a:lnTo>
                  <a:pt x="1107266" y="1866313"/>
                </a:lnTo>
                <a:lnTo>
                  <a:pt x="1089710" y="1875677"/>
                </a:lnTo>
                <a:lnTo>
                  <a:pt x="1072153" y="1885041"/>
                </a:lnTo>
                <a:lnTo>
                  <a:pt x="1054595" y="1895574"/>
                </a:lnTo>
                <a:lnTo>
                  <a:pt x="1037623" y="1905524"/>
                </a:lnTo>
                <a:lnTo>
                  <a:pt x="1019481" y="1914302"/>
                </a:lnTo>
                <a:lnTo>
                  <a:pt x="1001924" y="1921325"/>
                </a:lnTo>
                <a:lnTo>
                  <a:pt x="983782" y="1926007"/>
                </a:lnTo>
                <a:lnTo>
                  <a:pt x="965055" y="1927762"/>
                </a:lnTo>
                <a:lnTo>
                  <a:pt x="946327" y="1926007"/>
                </a:lnTo>
                <a:lnTo>
                  <a:pt x="928184" y="1921325"/>
                </a:lnTo>
                <a:lnTo>
                  <a:pt x="910628" y="1914302"/>
                </a:lnTo>
                <a:lnTo>
                  <a:pt x="892485" y="1905524"/>
                </a:lnTo>
                <a:lnTo>
                  <a:pt x="875513" y="1895574"/>
                </a:lnTo>
                <a:lnTo>
                  <a:pt x="857956" y="1885041"/>
                </a:lnTo>
                <a:lnTo>
                  <a:pt x="840399" y="1875677"/>
                </a:lnTo>
                <a:lnTo>
                  <a:pt x="822842" y="1866313"/>
                </a:lnTo>
                <a:lnTo>
                  <a:pt x="805286" y="1859290"/>
                </a:lnTo>
                <a:lnTo>
                  <a:pt x="787143" y="1854608"/>
                </a:lnTo>
                <a:lnTo>
                  <a:pt x="769000" y="1852267"/>
                </a:lnTo>
                <a:lnTo>
                  <a:pt x="749687" y="1852267"/>
                </a:lnTo>
                <a:lnTo>
                  <a:pt x="729789" y="1853438"/>
                </a:lnTo>
                <a:lnTo>
                  <a:pt x="709892" y="1855778"/>
                </a:lnTo>
                <a:lnTo>
                  <a:pt x="689993" y="1858705"/>
                </a:lnTo>
                <a:lnTo>
                  <a:pt x="670095" y="1861046"/>
                </a:lnTo>
                <a:lnTo>
                  <a:pt x="650197" y="1862801"/>
                </a:lnTo>
                <a:lnTo>
                  <a:pt x="631470" y="1862216"/>
                </a:lnTo>
                <a:lnTo>
                  <a:pt x="613328" y="1859875"/>
                </a:lnTo>
                <a:lnTo>
                  <a:pt x="595771" y="1854608"/>
                </a:lnTo>
                <a:lnTo>
                  <a:pt x="581140" y="1847000"/>
                </a:lnTo>
                <a:lnTo>
                  <a:pt x="567094" y="1837051"/>
                </a:lnTo>
                <a:lnTo>
                  <a:pt x="554804" y="1825346"/>
                </a:lnTo>
                <a:lnTo>
                  <a:pt x="542514" y="1811886"/>
                </a:lnTo>
                <a:lnTo>
                  <a:pt x="531394" y="1797840"/>
                </a:lnTo>
                <a:lnTo>
                  <a:pt x="520275" y="1783209"/>
                </a:lnTo>
                <a:lnTo>
                  <a:pt x="509156" y="1768579"/>
                </a:lnTo>
                <a:lnTo>
                  <a:pt x="498036" y="1754533"/>
                </a:lnTo>
                <a:lnTo>
                  <a:pt x="486331" y="1741073"/>
                </a:lnTo>
                <a:lnTo>
                  <a:pt x="472871" y="1729368"/>
                </a:lnTo>
                <a:lnTo>
                  <a:pt x="459996" y="1718834"/>
                </a:lnTo>
                <a:lnTo>
                  <a:pt x="445365" y="1710641"/>
                </a:lnTo>
                <a:lnTo>
                  <a:pt x="429563" y="1703618"/>
                </a:lnTo>
                <a:lnTo>
                  <a:pt x="412592" y="1697766"/>
                </a:lnTo>
                <a:lnTo>
                  <a:pt x="395034" y="1692498"/>
                </a:lnTo>
                <a:lnTo>
                  <a:pt x="377478" y="1687816"/>
                </a:lnTo>
                <a:lnTo>
                  <a:pt x="359335" y="1683134"/>
                </a:lnTo>
                <a:lnTo>
                  <a:pt x="342364" y="1677867"/>
                </a:lnTo>
                <a:lnTo>
                  <a:pt x="325391" y="1672015"/>
                </a:lnTo>
                <a:lnTo>
                  <a:pt x="309591" y="1664992"/>
                </a:lnTo>
                <a:lnTo>
                  <a:pt x="295544" y="1656213"/>
                </a:lnTo>
                <a:lnTo>
                  <a:pt x="282669" y="1645679"/>
                </a:lnTo>
                <a:lnTo>
                  <a:pt x="272135" y="1632804"/>
                </a:lnTo>
                <a:lnTo>
                  <a:pt x="263357" y="1618758"/>
                </a:lnTo>
                <a:lnTo>
                  <a:pt x="256334" y="1602957"/>
                </a:lnTo>
                <a:lnTo>
                  <a:pt x="250482" y="1585985"/>
                </a:lnTo>
                <a:lnTo>
                  <a:pt x="245215" y="1569014"/>
                </a:lnTo>
                <a:lnTo>
                  <a:pt x="240533" y="1550871"/>
                </a:lnTo>
                <a:lnTo>
                  <a:pt x="235850" y="1533315"/>
                </a:lnTo>
                <a:lnTo>
                  <a:pt x="230583" y="1515757"/>
                </a:lnTo>
                <a:lnTo>
                  <a:pt x="224731" y="1498785"/>
                </a:lnTo>
                <a:lnTo>
                  <a:pt x="217708" y="1482984"/>
                </a:lnTo>
                <a:lnTo>
                  <a:pt x="209515" y="1468353"/>
                </a:lnTo>
                <a:lnTo>
                  <a:pt x="198981" y="1455478"/>
                </a:lnTo>
                <a:lnTo>
                  <a:pt x="187276" y="1442017"/>
                </a:lnTo>
                <a:lnTo>
                  <a:pt x="173816" y="1430313"/>
                </a:lnTo>
                <a:lnTo>
                  <a:pt x="159184" y="1419194"/>
                </a:lnTo>
                <a:lnTo>
                  <a:pt x="144554" y="1408074"/>
                </a:lnTo>
                <a:lnTo>
                  <a:pt x="129923" y="1396955"/>
                </a:lnTo>
                <a:lnTo>
                  <a:pt x="115877" y="1385835"/>
                </a:lnTo>
                <a:lnTo>
                  <a:pt x="102417" y="1373545"/>
                </a:lnTo>
                <a:lnTo>
                  <a:pt x="90712" y="1361256"/>
                </a:lnTo>
                <a:lnTo>
                  <a:pt x="80763" y="1347210"/>
                </a:lnTo>
                <a:lnTo>
                  <a:pt x="73155" y="1332579"/>
                </a:lnTo>
                <a:lnTo>
                  <a:pt x="67888" y="1315022"/>
                </a:lnTo>
                <a:lnTo>
                  <a:pt x="65547" y="1296880"/>
                </a:lnTo>
                <a:lnTo>
                  <a:pt x="64961" y="1278152"/>
                </a:lnTo>
                <a:lnTo>
                  <a:pt x="66717" y="1258254"/>
                </a:lnTo>
                <a:lnTo>
                  <a:pt x="69058" y="1238356"/>
                </a:lnTo>
                <a:lnTo>
                  <a:pt x="71984" y="1218458"/>
                </a:lnTo>
                <a:lnTo>
                  <a:pt x="74326" y="1198560"/>
                </a:lnTo>
                <a:lnTo>
                  <a:pt x="75496" y="1178662"/>
                </a:lnTo>
                <a:lnTo>
                  <a:pt x="75496" y="1159349"/>
                </a:lnTo>
                <a:lnTo>
                  <a:pt x="73155" y="1141208"/>
                </a:lnTo>
                <a:lnTo>
                  <a:pt x="68473" y="1123065"/>
                </a:lnTo>
                <a:lnTo>
                  <a:pt x="61450" y="1106093"/>
                </a:lnTo>
                <a:lnTo>
                  <a:pt x="52672" y="1088536"/>
                </a:lnTo>
                <a:lnTo>
                  <a:pt x="42722" y="1070980"/>
                </a:lnTo>
                <a:lnTo>
                  <a:pt x="32189" y="1053422"/>
                </a:lnTo>
                <a:lnTo>
                  <a:pt x="22240" y="1036450"/>
                </a:lnTo>
                <a:lnTo>
                  <a:pt x="13461" y="1018308"/>
                </a:lnTo>
                <a:lnTo>
                  <a:pt x="6438" y="1000751"/>
                </a:lnTo>
                <a:lnTo>
                  <a:pt x="1756" y="982608"/>
                </a:lnTo>
                <a:lnTo>
                  <a:pt x="0" y="963881"/>
                </a:lnTo>
                <a:lnTo>
                  <a:pt x="1756" y="945154"/>
                </a:lnTo>
                <a:lnTo>
                  <a:pt x="6438" y="927012"/>
                </a:lnTo>
                <a:lnTo>
                  <a:pt x="13461" y="909454"/>
                </a:lnTo>
                <a:lnTo>
                  <a:pt x="22240" y="891312"/>
                </a:lnTo>
                <a:lnTo>
                  <a:pt x="32189" y="874340"/>
                </a:lnTo>
                <a:lnTo>
                  <a:pt x="42722" y="856784"/>
                </a:lnTo>
                <a:lnTo>
                  <a:pt x="52672" y="839226"/>
                </a:lnTo>
                <a:lnTo>
                  <a:pt x="61450" y="821669"/>
                </a:lnTo>
                <a:lnTo>
                  <a:pt x="68473" y="804697"/>
                </a:lnTo>
                <a:lnTo>
                  <a:pt x="73155" y="786555"/>
                </a:lnTo>
                <a:lnTo>
                  <a:pt x="75496" y="768413"/>
                </a:lnTo>
                <a:lnTo>
                  <a:pt x="75496" y="749100"/>
                </a:lnTo>
                <a:lnTo>
                  <a:pt x="74326" y="729202"/>
                </a:lnTo>
                <a:lnTo>
                  <a:pt x="71984" y="709304"/>
                </a:lnTo>
                <a:lnTo>
                  <a:pt x="69058" y="689406"/>
                </a:lnTo>
                <a:lnTo>
                  <a:pt x="66717" y="669508"/>
                </a:lnTo>
                <a:lnTo>
                  <a:pt x="64961" y="649610"/>
                </a:lnTo>
                <a:lnTo>
                  <a:pt x="65547" y="630883"/>
                </a:lnTo>
                <a:lnTo>
                  <a:pt x="67888" y="612741"/>
                </a:lnTo>
                <a:lnTo>
                  <a:pt x="73155" y="595183"/>
                </a:lnTo>
                <a:lnTo>
                  <a:pt x="80763" y="580553"/>
                </a:lnTo>
                <a:lnTo>
                  <a:pt x="90712" y="566507"/>
                </a:lnTo>
                <a:lnTo>
                  <a:pt x="102417" y="554217"/>
                </a:lnTo>
                <a:lnTo>
                  <a:pt x="115877" y="541928"/>
                </a:lnTo>
                <a:lnTo>
                  <a:pt x="129923" y="530807"/>
                </a:lnTo>
                <a:lnTo>
                  <a:pt x="144554" y="519688"/>
                </a:lnTo>
                <a:lnTo>
                  <a:pt x="159184" y="508569"/>
                </a:lnTo>
                <a:lnTo>
                  <a:pt x="173816" y="497449"/>
                </a:lnTo>
                <a:lnTo>
                  <a:pt x="187276" y="485745"/>
                </a:lnTo>
                <a:lnTo>
                  <a:pt x="198981" y="472285"/>
                </a:lnTo>
                <a:lnTo>
                  <a:pt x="209515" y="459409"/>
                </a:lnTo>
                <a:lnTo>
                  <a:pt x="217708" y="444779"/>
                </a:lnTo>
                <a:lnTo>
                  <a:pt x="224731" y="428977"/>
                </a:lnTo>
                <a:lnTo>
                  <a:pt x="230583" y="412005"/>
                </a:lnTo>
                <a:lnTo>
                  <a:pt x="235850" y="394448"/>
                </a:lnTo>
                <a:lnTo>
                  <a:pt x="240533" y="376891"/>
                </a:lnTo>
                <a:lnTo>
                  <a:pt x="245215" y="358749"/>
                </a:lnTo>
                <a:lnTo>
                  <a:pt x="250482" y="341777"/>
                </a:lnTo>
                <a:lnTo>
                  <a:pt x="256334" y="324805"/>
                </a:lnTo>
                <a:lnTo>
                  <a:pt x="263357" y="309004"/>
                </a:lnTo>
                <a:lnTo>
                  <a:pt x="272135" y="294958"/>
                </a:lnTo>
                <a:lnTo>
                  <a:pt x="282669" y="282083"/>
                </a:lnTo>
                <a:lnTo>
                  <a:pt x="295544" y="271549"/>
                </a:lnTo>
                <a:lnTo>
                  <a:pt x="309591" y="262771"/>
                </a:lnTo>
                <a:lnTo>
                  <a:pt x="325391" y="255747"/>
                </a:lnTo>
                <a:lnTo>
                  <a:pt x="342364" y="249895"/>
                </a:lnTo>
                <a:lnTo>
                  <a:pt x="359335" y="244628"/>
                </a:lnTo>
                <a:lnTo>
                  <a:pt x="377478" y="239946"/>
                </a:lnTo>
                <a:lnTo>
                  <a:pt x="395034" y="235264"/>
                </a:lnTo>
                <a:lnTo>
                  <a:pt x="412592" y="229997"/>
                </a:lnTo>
                <a:lnTo>
                  <a:pt x="429563" y="224145"/>
                </a:lnTo>
                <a:lnTo>
                  <a:pt x="445365" y="217122"/>
                </a:lnTo>
                <a:lnTo>
                  <a:pt x="459996" y="208929"/>
                </a:lnTo>
                <a:lnTo>
                  <a:pt x="472871" y="198395"/>
                </a:lnTo>
                <a:lnTo>
                  <a:pt x="486331" y="186689"/>
                </a:lnTo>
                <a:lnTo>
                  <a:pt x="498036" y="173229"/>
                </a:lnTo>
                <a:lnTo>
                  <a:pt x="509156" y="159184"/>
                </a:lnTo>
                <a:lnTo>
                  <a:pt x="520275" y="144553"/>
                </a:lnTo>
                <a:lnTo>
                  <a:pt x="531394" y="129922"/>
                </a:lnTo>
                <a:lnTo>
                  <a:pt x="542514" y="115876"/>
                </a:lnTo>
                <a:lnTo>
                  <a:pt x="554804" y="102416"/>
                </a:lnTo>
                <a:lnTo>
                  <a:pt x="567094" y="90712"/>
                </a:lnTo>
                <a:lnTo>
                  <a:pt x="581140" y="80762"/>
                </a:lnTo>
                <a:lnTo>
                  <a:pt x="595771" y="73154"/>
                </a:lnTo>
                <a:lnTo>
                  <a:pt x="613328" y="67887"/>
                </a:lnTo>
                <a:lnTo>
                  <a:pt x="631470" y="65546"/>
                </a:lnTo>
                <a:lnTo>
                  <a:pt x="650197" y="64961"/>
                </a:lnTo>
                <a:lnTo>
                  <a:pt x="670095" y="66717"/>
                </a:lnTo>
                <a:lnTo>
                  <a:pt x="689993" y="69058"/>
                </a:lnTo>
                <a:lnTo>
                  <a:pt x="709892" y="71984"/>
                </a:lnTo>
                <a:lnTo>
                  <a:pt x="729789" y="74325"/>
                </a:lnTo>
                <a:lnTo>
                  <a:pt x="749687" y="75495"/>
                </a:lnTo>
                <a:lnTo>
                  <a:pt x="769000" y="75495"/>
                </a:lnTo>
                <a:lnTo>
                  <a:pt x="787143" y="73154"/>
                </a:lnTo>
                <a:lnTo>
                  <a:pt x="805286" y="68472"/>
                </a:lnTo>
                <a:lnTo>
                  <a:pt x="822842" y="61450"/>
                </a:lnTo>
                <a:lnTo>
                  <a:pt x="840399" y="52086"/>
                </a:lnTo>
                <a:lnTo>
                  <a:pt x="857956" y="42722"/>
                </a:lnTo>
                <a:lnTo>
                  <a:pt x="875513" y="32188"/>
                </a:lnTo>
                <a:lnTo>
                  <a:pt x="892485" y="22239"/>
                </a:lnTo>
                <a:lnTo>
                  <a:pt x="910628" y="13460"/>
                </a:lnTo>
                <a:lnTo>
                  <a:pt x="928184" y="6437"/>
                </a:lnTo>
                <a:lnTo>
                  <a:pt x="946327" y="1755"/>
                </a:lnTo>
                <a:close/>
              </a:path>
            </a:pathLst>
          </a:custGeom>
          <a:noFill/>
        </p:spPr>
      </p:pic>
      <p:sp>
        <p:nvSpPr>
          <p:cNvPr id="292" name="Google Shape;292;p15"/>
          <p:cNvSpPr txBox="1">
            <a:spLocks noGrp="1"/>
          </p:cNvSpPr>
          <p:nvPr>
            <p:ph type="body" idx="1"/>
          </p:nvPr>
        </p:nvSpPr>
        <p:spPr>
          <a:xfrm>
            <a:off x="490404" y="1979371"/>
            <a:ext cx="3174249" cy="2386263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 lnSpcReduction="10000"/>
          </a:bodyPr>
          <a:lstStyle/>
          <a:p>
            <a:pPr marL="285750" indent="-285750" defTabSz="914400">
              <a:spcBef>
                <a:spcPts val="700"/>
              </a:spcBef>
            </a:pPr>
            <a:r>
              <a:rPr lang="en-US" sz="1400" dirty="0">
                <a:solidFill>
                  <a:schemeClr val="tx1"/>
                </a:solidFill>
              </a:rPr>
              <a:t>El </a:t>
            </a:r>
            <a:r>
              <a:rPr lang="en-US" sz="1400" dirty="0" err="1">
                <a:solidFill>
                  <a:schemeClr val="tx1"/>
                </a:solidFill>
              </a:rPr>
              <a:t>código</a:t>
            </a:r>
            <a:r>
              <a:rPr lang="en-US" sz="1400" dirty="0">
                <a:solidFill>
                  <a:schemeClr val="tx1"/>
                </a:solidFill>
              </a:rPr>
              <a:t> se </a:t>
            </a:r>
            <a:r>
              <a:rPr lang="en-US" sz="1400" dirty="0" err="1">
                <a:solidFill>
                  <a:schemeClr val="tx1"/>
                </a:solidFill>
              </a:rPr>
              <a:t>desarrolló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en</a:t>
            </a:r>
            <a:r>
              <a:rPr lang="en-US" sz="1400" dirty="0">
                <a:solidFill>
                  <a:schemeClr val="tx1"/>
                </a:solidFill>
              </a:rPr>
              <a:t> visual Studio y visual </a:t>
            </a:r>
            <a:r>
              <a:rPr lang="en-US" sz="1400" dirty="0" err="1">
                <a:solidFill>
                  <a:schemeClr val="tx1"/>
                </a:solidFill>
              </a:rPr>
              <a:t>júpiter</a:t>
            </a:r>
            <a:r>
              <a:rPr lang="en-US" sz="1400" dirty="0">
                <a:solidFill>
                  <a:schemeClr val="tx1"/>
                </a:solidFill>
              </a:rPr>
              <a:t>, se </a:t>
            </a:r>
            <a:r>
              <a:rPr lang="en-US" sz="1400" dirty="0" err="1">
                <a:solidFill>
                  <a:schemeClr val="tx1"/>
                </a:solidFill>
              </a:rPr>
              <a:t>utilizaron</a:t>
            </a:r>
            <a:r>
              <a:rPr lang="en-US" sz="1400" dirty="0">
                <a:solidFill>
                  <a:schemeClr val="tx1"/>
                </a:solidFill>
              </a:rPr>
              <a:t> las </a:t>
            </a:r>
            <a:r>
              <a:rPr lang="en-US" sz="1400" dirty="0" err="1">
                <a:solidFill>
                  <a:schemeClr val="tx1"/>
                </a:solidFill>
              </a:rPr>
              <a:t>librerías</a:t>
            </a:r>
            <a:r>
              <a:rPr lang="en-US" sz="1400" dirty="0">
                <a:solidFill>
                  <a:schemeClr val="tx1"/>
                </a:solidFill>
              </a:rPr>
              <a:t> de pandas, </a:t>
            </a:r>
            <a:r>
              <a:rPr lang="en-US" sz="1400" dirty="0" err="1">
                <a:solidFill>
                  <a:schemeClr val="tx1"/>
                </a:solidFill>
              </a:rPr>
              <a:t>numpy</a:t>
            </a:r>
            <a:r>
              <a:rPr lang="en-US" sz="1400" dirty="0">
                <a:solidFill>
                  <a:schemeClr val="tx1"/>
                </a:solidFill>
              </a:rPr>
              <a:t>, matplotlib y seaborn.</a:t>
            </a:r>
          </a:p>
          <a:p>
            <a:pPr marL="285750" indent="-285750" defTabSz="914400">
              <a:spcBef>
                <a:spcPts val="700"/>
              </a:spcBef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 defTabSz="914400">
              <a:spcBef>
                <a:spcPts val="700"/>
              </a:spcBef>
              <a:spcAft>
                <a:spcPts val="1200"/>
              </a:spcAft>
            </a:pPr>
            <a:r>
              <a:rPr lang="en-US" sz="1400" dirty="0">
                <a:solidFill>
                  <a:schemeClr val="tx1"/>
                </a:solidFill>
              </a:rPr>
              <a:t>Se </a:t>
            </a:r>
            <a:r>
              <a:rPr lang="en-US" sz="1400" dirty="0" err="1">
                <a:solidFill>
                  <a:schemeClr val="tx1"/>
                </a:solidFill>
              </a:rPr>
              <a:t>extrajeron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estadísticas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básicas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funciones</a:t>
            </a:r>
            <a:r>
              <a:rPr lang="en-US" sz="1400" dirty="0">
                <a:solidFill>
                  <a:schemeClr val="tx1"/>
                </a:solidFill>
              </a:rPr>
              <a:t> y </a:t>
            </a:r>
            <a:r>
              <a:rPr lang="en-US" sz="1400" dirty="0" err="1">
                <a:solidFill>
                  <a:schemeClr val="tx1"/>
                </a:solidFill>
              </a:rPr>
              <a:t>diferentes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dataframes</a:t>
            </a:r>
            <a:r>
              <a:rPr lang="en-US" sz="1400" dirty="0">
                <a:solidFill>
                  <a:schemeClr val="tx1"/>
                </a:solidFill>
              </a:rPr>
              <a:t> para </a:t>
            </a:r>
            <a:r>
              <a:rPr lang="en-US" sz="1400" dirty="0" err="1">
                <a:solidFill>
                  <a:schemeClr val="tx1"/>
                </a:solidFill>
              </a:rPr>
              <a:t>obtener</a:t>
            </a:r>
            <a:r>
              <a:rPr lang="en-US" sz="1400" dirty="0">
                <a:solidFill>
                  <a:schemeClr val="tx1"/>
                </a:solidFill>
              </a:rPr>
              <a:t> la </a:t>
            </a:r>
            <a:r>
              <a:rPr lang="en-US" sz="1400" dirty="0" err="1">
                <a:solidFill>
                  <a:schemeClr val="tx1"/>
                </a:solidFill>
              </a:rPr>
              <a:t>información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46" name="Freeform: Shape 345">
            <a:extLst>
              <a:ext uri="{FF2B5EF4-FFF2-40B4-BE49-F238E27FC236}">
                <a16:creationId xmlns:a16="http://schemas.microsoft.com/office/drawing/2014/main" id="{9563FBA8-D302-415D-ACB8-C0406838D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3103" y="1915737"/>
            <a:ext cx="2389166" cy="2386263"/>
          </a:xfrm>
          <a:custGeom>
            <a:avLst/>
            <a:gdLst>
              <a:gd name="connsiteX0" fmla="*/ 3095991 w 6191980"/>
              <a:gd name="connsiteY0" fmla="*/ 0 h 6184462"/>
              <a:gd name="connsiteX1" fmla="*/ 3156069 w 6191980"/>
              <a:gd name="connsiteY1" fmla="*/ 5631 h 6184462"/>
              <a:gd name="connsiteX2" fmla="*/ 3214272 w 6191980"/>
              <a:gd name="connsiteY2" fmla="*/ 20652 h 6184462"/>
              <a:gd name="connsiteX3" fmla="*/ 3270598 w 6191980"/>
              <a:gd name="connsiteY3" fmla="*/ 43182 h 6184462"/>
              <a:gd name="connsiteX4" fmla="*/ 3328798 w 6191980"/>
              <a:gd name="connsiteY4" fmla="*/ 71344 h 6184462"/>
              <a:gd name="connsiteX5" fmla="*/ 3383247 w 6191980"/>
              <a:gd name="connsiteY5" fmla="*/ 103262 h 6184462"/>
              <a:gd name="connsiteX6" fmla="*/ 3439573 w 6191980"/>
              <a:gd name="connsiteY6" fmla="*/ 137057 h 6184462"/>
              <a:gd name="connsiteX7" fmla="*/ 3495897 w 6191980"/>
              <a:gd name="connsiteY7" fmla="*/ 167096 h 6184462"/>
              <a:gd name="connsiteX8" fmla="*/ 3552221 w 6191980"/>
              <a:gd name="connsiteY8" fmla="*/ 197137 h 6184462"/>
              <a:gd name="connsiteX9" fmla="*/ 3606669 w 6191980"/>
              <a:gd name="connsiteY9" fmla="*/ 219666 h 6184462"/>
              <a:gd name="connsiteX10" fmla="*/ 3666749 w 6191980"/>
              <a:gd name="connsiteY10" fmla="*/ 234686 h 6184462"/>
              <a:gd name="connsiteX11" fmla="*/ 3724950 w 6191980"/>
              <a:gd name="connsiteY11" fmla="*/ 242197 h 6184462"/>
              <a:gd name="connsiteX12" fmla="*/ 3786907 w 6191980"/>
              <a:gd name="connsiteY12" fmla="*/ 242197 h 6184462"/>
              <a:gd name="connsiteX13" fmla="*/ 3850743 w 6191980"/>
              <a:gd name="connsiteY13" fmla="*/ 238443 h 6184462"/>
              <a:gd name="connsiteX14" fmla="*/ 3914577 w 6191980"/>
              <a:gd name="connsiteY14" fmla="*/ 230932 h 6184462"/>
              <a:gd name="connsiteX15" fmla="*/ 3978413 w 6191980"/>
              <a:gd name="connsiteY15" fmla="*/ 221545 h 6184462"/>
              <a:gd name="connsiteX16" fmla="*/ 4042247 w 6191980"/>
              <a:gd name="connsiteY16" fmla="*/ 214035 h 6184462"/>
              <a:gd name="connsiteX17" fmla="*/ 4106083 w 6191980"/>
              <a:gd name="connsiteY17" fmla="*/ 208401 h 6184462"/>
              <a:gd name="connsiteX18" fmla="*/ 4166161 w 6191980"/>
              <a:gd name="connsiteY18" fmla="*/ 210279 h 6184462"/>
              <a:gd name="connsiteX19" fmla="*/ 4224364 w 6191980"/>
              <a:gd name="connsiteY19" fmla="*/ 217789 h 6184462"/>
              <a:gd name="connsiteX20" fmla="*/ 4280690 w 6191980"/>
              <a:gd name="connsiteY20" fmla="*/ 234686 h 6184462"/>
              <a:gd name="connsiteX21" fmla="*/ 4327628 w 6191980"/>
              <a:gd name="connsiteY21" fmla="*/ 259094 h 6184462"/>
              <a:gd name="connsiteX22" fmla="*/ 4372686 w 6191980"/>
              <a:gd name="connsiteY22" fmla="*/ 291012 h 6184462"/>
              <a:gd name="connsiteX23" fmla="*/ 4412114 w 6191980"/>
              <a:gd name="connsiteY23" fmla="*/ 328561 h 6184462"/>
              <a:gd name="connsiteX24" fmla="*/ 4451542 w 6191980"/>
              <a:gd name="connsiteY24" fmla="*/ 371743 h 6184462"/>
              <a:gd name="connsiteX25" fmla="*/ 4487214 w 6191980"/>
              <a:gd name="connsiteY25" fmla="*/ 416803 h 6184462"/>
              <a:gd name="connsiteX26" fmla="*/ 4522886 w 6191980"/>
              <a:gd name="connsiteY26" fmla="*/ 463741 h 6184462"/>
              <a:gd name="connsiteX27" fmla="*/ 4558559 w 6191980"/>
              <a:gd name="connsiteY27" fmla="*/ 510678 h 6184462"/>
              <a:gd name="connsiteX28" fmla="*/ 4594231 w 6191980"/>
              <a:gd name="connsiteY28" fmla="*/ 555737 h 6184462"/>
              <a:gd name="connsiteX29" fmla="*/ 4631782 w 6191980"/>
              <a:gd name="connsiteY29" fmla="*/ 598919 h 6184462"/>
              <a:gd name="connsiteX30" fmla="*/ 4674964 w 6191980"/>
              <a:gd name="connsiteY30" fmla="*/ 636471 h 6184462"/>
              <a:gd name="connsiteX31" fmla="*/ 4716270 w 6191980"/>
              <a:gd name="connsiteY31" fmla="*/ 670266 h 6184462"/>
              <a:gd name="connsiteX32" fmla="*/ 4763206 w 6191980"/>
              <a:gd name="connsiteY32" fmla="*/ 696549 h 6184462"/>
              <a:gd name="connsiteX33" fmla="*/ 4813899 w 6191980"/>
              <a:gd name="connsiteY33" fmla="*/ 719079 h 6184462"/>
              <a:gd name="connsiteX34" fmla="*/ 4868345 w 6191980"/>
              <a:gd name="connsiteY34" fmla="*/ 737854 h 6184462"/>
              <a:gd name="connsiteX35" fmla="*/ 4924669 w 6191980"/>
              <a:gd name="connsiteY35" fmla="*/ 754751 h 6184462"/>
              <a:gd name="connsiteX36" fmla="*/ 4980995 w 6191980"/>
              <a:gd name="connsiteY36" fmla="*/ 769772 h 6184462"/>
              <a:gd name="connsiteX37" fmla="*/ 5039198 w 6191980"/>
              <a:gd name="connsiteY37" fmla="*/ 784792 h 6184462"/>
              <a:gd name="connsiteX38" fmla="*/ 5093644 w 6191980"/>
              <a:gd name="connsiteY38" fmla="*/ 801690 h 6184462"/>
              <a:gd name="connsiteX39" fmla="*/ 5148091 w 6191980"/>
              <a:gd name="connsiteY39" fmla="*/ 820464 h 6184462"/>
              <a:gd name="connsiteX40" fmla="*/ 5198784 w 6191980"/>
              <a:gd name="connsiteY40" fmla="*/ 842995 h 6184462"/>
              <a:gd name="connsiteX41" fmla="*/ 5243845 w 6191980"/>
              <a:gd name="connsiteY41" fmla="*/ 871157 h 6184462"/>
              <a:gd name="connsiteX42" fmla="*/ 5285151 w 6191980"/>
              <a:gd name="connsiteY42" fmla="*/ 904952 h 6184462"/>
              <a:gd name="connsiteX43" fmla="*/ 5318944 w 6191980"/>
              <a:gd name="connsiteY43" fmla="*/ 946257 h 6184462"/>
              <a:gd name="connsiteX44" fmla="*/ 5347108 w 6191980"/>
              <a:gd name="connsiteY44" fmla="*/ 991317 h 6184462"/>
              <a:gd name="connsiteX45" fmla="*/ 5369636 w 6191980"/>
              <a:gd name="connsiteY45" fmla="*/ 1042007 h 6184462"/>
              <a:gd name="connsiteX46" fmla="*/ 5388410 w 6191980"/>
              <a:gd name="connsiteY46" fmla="*/ 1096456 h 6184462"/>
              <a:gd name="connsiteX47" fmla="*/ 5405308 w 6191980"/>
              <a:gd name="connsiteY47" fmla="*/ 1150903 h 6184462"/>
              <a:gd name="connsiteX48" fmla="*/ 5420328 w 6191980"/>
              <a:gd name="connsiteY48" fmla="*/ 1209105 h 6184462"/>
              <a:gd name="connsiteX49" fmla="*/ 5435349 w 6191980"/>
              <a:gd name="connsiteY49" fmla="*/ 1265429 h 6184462"/>
              <a:gd name="connsiteX50" fmla="*/ 5452246 w 6191980"/>
              <a:gd name="connsiteY50" fmla="*/ 1321755 h 6184462"/>
              <a:gd name="connsiteX51" fmla="*/ 5471021 w 6191980"/>
              <a:gd name="connsiteY51" fmla="*/ 1376203 h 6184462"/>
              <a:gd name="connsiteX52" fmla="*/ 5493550 w 6191980"/>
              <a:gd name="connsiteY52" fmla="*/ 1426896 h 6184462"/>
              <a:gd name="connsiteX53" fmla="*/ 5519836 w 6191980"/>
              <a:gd name="connsiteY53" fmla="*/ 1473832 h 6184462"/>
              <a:gd name="connsiteX54" fmla="*/ 5553632 w 6191980"/>
              <a:gd name="connsiteY54" fmla="*/ 1515138 h 6184462"/>
              <a:gd name="connsiteX55" fmla="*/ 5591181 w 6191980"/>
              <a:gd name="connsiteY55" fmla="*/ 1558320 h 6184462"/>
              <a:gd name="connsiteX56" fmla="*/ 5634364 w 6191980"/>
              <a:gd name="connsiteY56" fmla="*/ 1595869 h 6184462"/>
              <a:gd name="connsiteX57" fmla="*/ 5679425 w 6191980"/>
              <a:gd name="connsiteY57" fmla="*/ 1631541 h 6184462"/>
              <a:gd name="connsiteX58" fmla="*/ 5728238 w 6191980"/>
              <a:gd name="connsiteY58" fmla="*/ 1667213 h 6184462"/>
              <a:gd name="connsiteX59" fmla="*/ 5775175 w 6191980"/>
              <a:gd name="connsiteY59" fmla="*/ 1702885 h 6184462"/>
              <a:gd name="connsiteX60" fmla="*/ 5820236 w 6191980"/>
              <a:gd name="connsiteY60" fmla="*/ 1738560 h 6184462"/>
              <a:gd name="connsiteX61" fmla="*/ 5863416 w 6191980"/>
              <a:gd name="connsiteY61" fmla="*/ 1777986 h 6184462"/>
              <a:gd name="connsiteX62" fmla="*/ 5900968 w 6191980"/>
              <a:gd name="connsiteY62" fmla="*/ 1817414 h 6184462"/>
              <a:gd name="connsiteX63" fmla="*/ 5932886 w 6191980"/>
              <a:gd name="connsiteY63" fmla="*/ 1862474 h 6184462"/>
              <a:gd name="connsiteX64" fmla="*/ 5957294 w 6191980"/>
              <a:gd name="connsiteY64" fmla="*/ 1909410 h 6184462"/>
              <a:gd name="connsiteX65" fmla="*/ 5974191 w 6191980"/>
              <a:gd name="connsiteY65" fmla="*/ 1965736 h 6184462"/>
              <a:gd name="connsiteX66" fmla="*/ 5981700 w 6191980"/>
              <a:gd name="connsiteY66" fmla="*/ 2023938 h 6184462"/>
              <a:gd name="connsiteX67" fmla="*/ 5983578 w 6191980"/>
              <a:gd name="connsiteY67" fmla="*/ 2084018 h 6184462"/>
              <a:gd name="connsiteX68" fmla="*/ 5977945 w 6191980"/>
              <a:gd name="connsiteY68" fmla="*/ 2147852 h 6184462"/>
              <a:gd name="connsiteX69" fmla="*/ 5970435 w 6191980"/>
              <a:gd name="connsiteY69" fmla="*/ 2211686 h 6184462"/>
              <a:gd name="connsiteX70" fmla="*/ 5961048 w 6191980"/>
              <a:gd name="connsiteY70" fmla="*/ 2275522 h 6184462"/>
              <a:gd name="connsiteX71" fmla="*/ 5953538 w 6191980"/>
              <a:gd name="connsiteY71" fmla="*/ 2339356 h 6184462"/>
              <a:gd name="connsiteX72" fmla="*/ 5949784 w 6191980"/>
              <a:gd name="connsiteY72" fmla="*/ 2403192 h 6184462"/>
              <a:gd name="connsiteX73" fmla="*/ 5949784 w 6191980"/>
              <a:gd name="connsiteY73" fmla="*/ 2465149 h 6184462"/>
              <a:gd name="connsiteX74" fmla="*/ 5957294 w 6191980"/>
              <a:gd name="connsiteY74" fmla="*/ 2523350 h 6184462"/>
              <a:gd name="connsiteX75" fmla="*/ 5972312 w 6191980"/>
              <a:gd name="connsiteY75" fmla="*/ 2581552 h 6184462"/>
              <a:gd name="connsiteX76" fmla="*/ 5994843 w 6191980"/>
              <a:gd name="connsiteY76" fmla="*/ 2636001 h 6184462"/>
              <a:gd name="connsiteX77" fmla="*/ 6024884 w 6191980"/>
              <a:gd name="connsiteY77" fmla="*/ 2692325 h 6184462"/>
              <a:gd name="connsiteX78" fmla="*/ 6054922 w 6191980"/>
              <a:gd name="connsiteY78" fmla="*/ 2748651 h 6184462"/>
              <a:gd name="connsiteX79" fmla="*/ 6088718 w 6191980"/>
              <a:gd name="connsiteY79" fmla="*/ 2804974 h 6184462"/>
              <a:gd name="connsiteX80" fmla="*/ 6120634 w 6191980"/>
              <a:gd name="connsiteY80" fmla="*/ 2859423 h 6184462"/>
              <a:gd name="connsiteX81" fmla="*/ 6148798 w 6191980"/>
              <a:gd name="connsiteY81" fmla="*/ 2917624 h 6184462"/>
              <a:gd name="connsiteX82" fmla="*/ 6171326 w 6191980"/>
              <a:gd name="connsiteY82" fmla="*/ 2973950 h 6184462"/>
              <a:gd name="connsiteX83" fmla="*/ 6186347 w 6191980"/>
              <a:gd name="connsiteY83" fmla="*/ 3032152 h 6184462"/>
              <a:gd name="connsiteX84" fmla="*/ 6191980 w 6191980"/>
              <a:gd name="connsiteY84" fmla="*/ 3092230 h 6184462"/>
              <a:gd name="connsiteX85" fmla="*/ 6186347 w 6191980"/>
              <a:gd name="connsiteY85" fmla="*/ 3152310 h 6184462"/>
              <a:gd name="connsiteX86" fmla="*/ 6171326 w 6191980"/>
              <a:gd name="connsiteY86" fmla="*/ 3210513 h 6184462"/>
              <a:gd name="connsiteX87" fmla="*/ 6148798 w 6191980"/>
              <a:gd name="connsiteY87" fmla="*/ 3266839 h 6184462"/>
              <a:gd name="connsiteX88" fmla="*/ 6120634 w 6191980"/>
              <a:gd name="connsiteY88" fmla="*/ 3325039 h 6184462"/>
              <a:gd name="connsiteX89" fmla="*/ 6088718 w 6191980"/>
              <a:gd name="connsiteY89" fmla="*/ 3379488 h 6184462"/>
              <a:gd name="connsiteX90" fmla="*/ 6054922 w 6191980"/>
              <a:gd name="connsiteY90" fmla="*/ 3435814 h 6184462"/>
              <a:gd name="connsiteX91" fmla="*/ 6024884 w 6191980"/>
              <a:gd name="connsiteY91" fmla="*/ 3492137 h 6184462"/>
              <a:gd name="connsiteX92" fmla="*/ 5994843 w 6191980"/>
              <a:gd name="connsiteY92" fmla="*/ 3548461 h 6184462"/>
              <a:gd name="connsiteX93" fmla="*/ 5972312 w 6191980"/>
              <a:gd name="connsiteY93" fmla="*/ 3602910 h 6184462"/>
              <a:gd name="connsiteX94" fmla="*/ 5957294 w 6191980"/>
              <a:gd name="connsiteY94" fmla="*/ 3661113 h 6184462"/>
              <a:gd name="connsiteX95" fmla="*/ 5949784 w 6191980"/>
              <a:gd name="connsiteY95" fmla="*/ 3719313 h 6184462"/>
              <a:gd name="connsiteX96" fmla="*/ 5949784 w 6191980"/>
              <a:gd name="connsiteY96" fmla="*/ 3781272 h 6184462"/>
              <a:gd name="connsiteX97" fmla="*/ 5953538 w 6191980"/>
              <a:gd name="connsiteY97" fmla="*/ 3845106 h 6184462"/>
              <a:gd name="connsiteX98" fmla="*/ 5961048 w 6191980"/>
              <a:gd name="connsiteY98" fmla="*/ 3908940 h 6184462"/>
              <a:gd name="connsiteX99" fmla="*/ 5970435 w 6191980"/>
              <a:gd name="connsiteY99" fmla="*/ 3972776 h 6184462"/>
              <a:gd name="connsiteX100" fmla="*/ 5977945 w 6191980"/>
              <a:gd name="connsiteY100" fmla="*/ 4036610 h 6184462"/>
              <a:gd name="connsiteX101" fmla="*/ 5983578 w 6191980"/>
              <a:gd name="connsiteY101" fmla="*/ 4100444 h 6184462"/>
              <a:gd name="connsiteX102" fmla="*/ 5981700 w 6191980"/>
              <a:gd name="connsiteY102" fmla="*/ 4160526 h 6184462"/>
              <a:gd name="connsiteX103" fmla="*/ 5974191 w 6191980"/>
              <a:gd name="connsiteY103" fmla="*/ 4218729 h 6184462"/>
              <a:gd name="connsiteX104" fmla="*/ 5957294 w 6191980"/>
              <a:gd name="connsiteY104" fmla="*/ 4275053 h 6184462"/>
              <a:gd name="connsiteX105" fmla="*/ 5932886 w 6191980"/>
              <a:gd name="connsiteY105" fmla="*/ 4321989 h 6184462"/>
              <a:gd name="connsiteX106" fmla="*/ 5900968 w 6191980"/>
              <a:gd name="connsiteY106" fmla="*/ 4367050 h 6184462"/>
              <a:gd name="connsiteX107" fmla="*/ 5863416 w 6191980"/>
              <a:gd name="connsiteY107" fmla="*/ 4406477 h 6184462"/>
              <a:gd name="connsiteX108" fmla="*/ 5820236 w 6191980"/>
              <a:gd name="connsiteY108" fmla="*/ 4445903 h 6184462"/>
              <a:gd name="connsiteX109" fmla="*/ 5775175 w 6191980"/>
              <a:gd name="connsiteY109" fmla="*/ 4481577 h 6184462"/>
              <a:gd name="connsiteX110" fmla="*/ 5728238 w 6191980"/>
              <a:gd name="connsiteY110" fmla="*/ 4517249 h 6184462"/>
              <a:gd name="connsiteX111" fmla="*/ 5679425 w 6191980"/>
              <a:gd name="connsiteY111" fmla="*/ 4552921 h 6184462"/>
              <a:gd name="connsiteX112" fmla="*/ 5634364 w 6191980"/>
              <a:gd name="connsiteY112" fmla="*/ 4588593 h 6184462"/>
              <a:gd name="connsiteX113" fmla="*/ 5591181 w 6191980"/>
              <a:gd name="connsiteY113" fmla="*/ 4626142 h 6184462"/>
              <a:gd name="connsiteX114" fmla="*/ 5553632 w 6191980"/>
              <a:gd name="connsiteY114" fmla="*/ 4669325 h 6184462"/>
              <a:gd name="connsiteX115" fmla="*/ 5519836 w 6191980"/>
              <a:gd name="connsiteY115" fmla="*/ 4710630 h 6184462"/>
              <a:gd name="connsiteX116" fmla="*/ 5493550 w 6191980"/>
              <a:gd name="connsiteY116" fmla="*/ 4757566 h 6184462"/>
              <a:gd name="connsiteX117" fmla="*/ 5471021 w 6191980"/>
              <a:gd name="connsiteY117" fmla="*/ 4808259 h 6184462"/>
              <a:gd name="connsiteX118" fmla="*/ 5452246 w 6191980"/>
              <a:gd name="connsiteY118" fmla="*/ 4862708 h 6184462"/>
              <a:gd name="connsiteX119" fmla="*/ 5435349 w 6191980"/>
              <a:gd name="connsiteY119" fmla="*/ 4919033 h 6184462"/>
              <a:gd name="connsiteX120" fmla="*/ 5420328 w 6191980"/>
              <a:gd name="connsiteY120" fmla="*/ 4975357 h 6184462"/>
              <a:gd name="connsiteX121" fmla="*/ 5405308 w 6191980"/>
              <a:gd name="connsiteY121" fmla="*/ 5033560 h 6184462"/>
              <a:gd name="connsiteX122" fmla="*/ 5388410 w 6191980"/>
              <a:gd name="connsiteY122" fmla="*/ 5088007 h 6184462"/>
              <a:gd name="connsiteX123" fmla="*/ 5369636 w 6191980"/>
              <a:gd name="connsiteY123" fmla="*/ 5142453 h 6184462"/>
              <a:gd name="connsiteX124" fmla="*/ 5347108 w 6191980"/>
              <a:gd name="connsiteY124" fmla="*/ 5193146 h 6184462"/>
              <a:gd name="connsiteX125" fmla="*/ 5318944 w 6191980"/>
              <a:gd name="connsiteY125" fmla="*/ 5238207 h 6184462"/>
              <a:gd name="connsiteX126" fmla="*/ 5285151 w 6191980"/>
              <a:gd name="connsiteY126" fmla="*/ 5279510 h 6184462"/>
              <a:gd name="connsiteX127" fmla="*/ 5243845 w 6191980"/>
              <a:gd name="connsiteY127" fmla="*/ 5313305 h 6184462"/>
              <a:gd name="connsiteX128" fmla="*/ 5198784 w 6191980"/>
              <a:gd name="connsiteY128" fmla="*/ 5341467 h 6184462"/>
              <a:gd name="connsiteX129" fmla="*/ 5148091 w 6191980"/>
              <a:gd name="connsiteY129" fmla="*/ 5363998 h 6184462"/>
              <a:gd name="connsiteX130" fmla="*/ 5093644 w 6191980"/>
              <a:gd name="connsiteY130" fmla="*/ 5382773 h 6184462"/>
              <a:gd name="connsiteX131" fmla="*/ 5039198 w 6191980"/>
              <a:gd name="connsiteY131" fmla="*/ 5399670 h 6184462"/>
              <a:gd name="connsiteX132" fmla="*/ 4980995 w 6191980"/>
              <a:gd name="connsiteY132" fmla="*/ 5414691 h 6184462"/>
              <a:gd name="connsiteX133" fmla="*/ 4924669 w 6191980"/>
              <a:gd name="connsiteY133" fmla="*/ 5429711 h 6184462"/>
              <a:gd name="connsiteX134" fmla="*/ 4868345 w 6191980"/>
              <a:gd name="connsiteY134" fmla="*/ 5446609 h 6184462"/>
              <a:gd name="connsiteX135" fmla="*/ 4813899 w 6191980"/>
              <a:gd name="connsiteY135" fmla="*/ 5465383 h 6184462"/>
              <a:gd name="connsiteX136" fmla="*/ 4763206 w 6191980"/>
              <a:gd name="connsiteY136" fmla="*/ 5487914 h 6184462"/>
              <a:gd name="connsiteX137" fmla="*/ 4716270 w 6191980"/>
              <a:gd name="connsiteY137" fmla="*/ 5514197 h 6184462"/>
              <a:gd name="connsiteX138" fmla="*/ 4674964 w 6191980"/>
              <a:gd name="connsiteY138" fmla="*/ 5547992 h 6184462"/>
              <a:gd name="connsiteX139" fmla="*/ 4631782 w 6191980"/>
              <a:gd name="connsiteY139" fmla="*/ 5585543 h 6184462"/>
              <a:gd name="connsiteX140" fmla="*/ 4594231 w 6191980"/>
              <a:gd name="connsiteY140" fmla="*/ 5628725 h 6184462"/>
              <a:gd name="connsiteX141" fmla="*/ 4558559 w 6191980"/>
              <a:gd name="connsiteY141" fmla="*/ 5673785 h 6184462"/>
              <a:gd name="connsiteX142" fmla="*/ 4522886 w 6191980"/>
              <a:gd name="connsiteY142" fmla="*/ 5720721 h 6184462"/>
              <a:gd name="connsiteX143" fmla="*/ 4487214 w 6191980"/>
              <a:gd name="connsiteY143" fmla="*/ 5767659 h 6184462"/>
              <a:gd name="connsiteX144" fmla="*/ 4451542 w 6191980"/>
              <a:gd name="connsiteY144" fmla="*/ 5812719 h 6184462"/>
              <a:gd name="connsiteX145" fmla="*/ 4412114 w 6191980"/>
              <a:gd name="connsiteY145" fmla="*/ 5855901 h 6184462"/>
              <a:gd name="connsiteX146" fmla="*/ 4372686 w 6191980"/>
              <a:gd name="connsiteY146" fmla="*/ 5893450 h 6184462"/>
              <a:gd name="connsiteX147" fmla="*/ 4327628 w 6191980"/>
              <a:gd name="connsiteY147" fmla="*/ 5925368 h 6184462"/>
              <a:gd name="connsiteX148" fmla="*/ 4280690 w 6191980"/>
              <a:gd name="connsiteY148" fmla="*/ 5949776 h 6184462"/>
              <a:gd name="connsiteX149" fmla="*/ 4224364 w 6191980"/>
              <a:gd name="connsiteY149" fmla="*/ 5966674 h 6184462"/>
              <a:gd name="connsiteX150" fmla="*/ 4166161 w 6191980"/>
              <a:gd name="connsiteY150" fmla="*/ 5974184 h 6184462"/>
              <a:gd name="connsiteX151" fmla="*/ 4106083 w 6191980"/>
              <a:gd name="connsiteY151" fmla="*/ 5976061 h 6184462"/>
              <a:gd name="connsiteX152" fmla="*/ 4042247 w 6191980"/>
              <a:gd name="connsiteY152" fmla="*/ 5970428 h 6184462"/>
              <a:gd name="connsiteX153" fmla="*/ 3978413 w 6191980"/>
              <a:gd name="connsiteY153" fmla="*/ 5962919 h 6184462"/>
              <a:gd name="connsiteX154" fmla="*/ 3914577 w 6191980"/>
              <a:gd name="connsiteY154" fmla="*/ 5953530 h 6184462"/>
              <a:gd name="connsiteX155" fmla="*/ 3850743 w 6191980"/>
              <a:gd name="connsiteY155" fmla="*/ 5946022 h 6184462"/>
              <a:gd name="connsiteX156" fmla="*/ 3786907 w 6191980"/>
              <a:gd name="connsiteY156" fmla="*/ 5942266 h 6184462"/>
              <a:gd name="connsiteX157" fmla="*/ 3724950 w 6191980"/>
              <a:gd name="connsiteY157" fmla="*/ 5942266 h 6184462"/>
              <a:gd name="connsiteX158" fmla="*/ 3666749 w 6191980"/>
              <a:gd name="connsiteY158" fmla="*/ 5949776 h 6184462"/>
              <a:gd name="connsiteX159" fmla="*/ 3606669 w 6191980"/>
              <a:gd name="connsiteY159" fmla="*/ 5964797 h 6184462"/>
              <a:gd name="connsiteX160" fmla="*/ 3552221 w 6191980"/>
              <a:gd name="connsiteY160" fmla="*/ 5987325 h 6184462"/>
              <a:gd name="connsiteX161" fmla="*/ 3495897 w 6191980"/>
              <a:gd name="connsiteY161" fmla="*/ 6017366 h 6184462"/>
              <a:gd name="connsiteX162" fmla="*/ 3439573 w 6191980"/>
              <a:gd name="connsiteY162" fmla="*/ 6047407 h 6184462"/>
              <a:gd name="connsiteX163" fmla="*/ 3383247 w 6191980"/>
              <a:gd name="connsiteY163" fmla="*/ 6081200 h 6184462"/>
              <a:gd name="connsiteX164" fmla="*/ 3328798 w 6191980"/>
              <a:gd name="connsiteY164" fmla="*/ 6113118 h 6184462"/>
              <a:gd name="connsiteX165" fmla="*/ 3270598 w 6191980"/>
              <a:gd name="connsiteY165" fmla="*/ 6141280 h 6184462"/>
              <a:gd name="connsiteX166" fmla="*/ 3214272 w 6191980"/>
              <a:gd name="connsiteY166" fmla="*/ 6163811 h 6184462"/>
              <a:gd name="connsiteX167" fmla="*/ 3156069 w 6191980"/>
              <a:gd name="connsiteY167" fmla="*/ 6178831 h 6184462"/>
              <a:gd name="connsiteX168" fmla="*/ 3095991 w 6191980"/>
              <a:gd name="connsiteY168" fmla="*/ 6184462 h 6184462"/>
              <a:gd name="connsiteX169" fmla="*/ 3035911 w 6191980"/>
              <a:gd name="connsiteY169" fmla="*/ 6178831 h 6184462"/>
              <a:gd name="connsiteX170" fmla="*/ 2977708 w 6191980"/>
              <a:gd name="connsiteY170" fmla="*/ 6163811 h 6184462"/>
              <a:gd name="connsiteX171" fmla="*/ 2921385 w 6191980"/>
              <a:gd name="connsiteY171" fmla="*/ 6141280 h 6184462"/>
              <a:gd name="connsiteX172" fmla="*/ 2863182 w 6191980"/>
              <a:gd name="connsiteY172" fmla="*/ 6113118 h 6184462"/>
              <a:gd name="connsiteX173" fmla="*/ 2808733 w 6191980"/>
              <a:gd name="connsiteY173" fmla="*/ 6081200 h 6184462"/>
              <a:gd name="connsiteX174" fmla="*/ 2752409 w 6191980"/>
              <a:gd name="connsiteY174" fmla="*/ 6047407 h 6184462"/>
              <a:gd name="connsiteX175" fmla="*/ 2696083 w 6191980"/>
              <a:gd name="connsiteY175" fmla="*/ 6017366 h 6184462"/>
              <a:gd name="connsiteX176" fmla="*/ 2639760 w 6191980"/>
              <a:gd name="connsiteY176" fmla="*/ 5987325 h 6184462"/>
              <a:gd name="connsiteX177" fmla="*/ 2583436 w 6191980"/>
              <a:gd name="connsiteY177" fmla="*/ 5964797 h 6184462"/>
              <a:gd name="connsiteX178" fmla="*/ 2525233 w 6191980"/>
              <a:gd name="connsiteY178" fmla="*/ 5949776 h 6184462"/>
              <a:gd name="connsiteX179" fmla="*/ 2467030 w 6191980"/>
              <a:gd name="connsiteY179" fmla="*/ 5942266 h 6184462"/>
              <a:gd name="connsiteX180" fmla="*/ 2405071 w 6191980"/>
              <a:gd name="connsiteY180" fmla="*/ 5942266 h 6184462"/>
              <a:gd name="connsiteX181" fmla="*/ 2341237 w 6191980"/>
              <a:gd name="connsiteY181" fmla="*/ 5946022 h 6184462"/>
              <a:gd name="connsiteX182" fmla="*/ 2277403 w 6191980"/>
              <a:gd name="connsiteY182" fmla="*/ 5953530 h 6184462"/>
              <a:gd name="connsiteX183" fmla="*/ 2213567 w 6191980"/>
              <a:gd name="connsiteY183" fmla="*/ 5962919 h 6184462"/>
              <a:gd name="connsiteX184" fmla="*/ 2149731 w 6191980"/>
              <a:gd name="connsiteY184" fmla="*/ 5970428 h 6184462"/>
              <a:gd name="connsiteX185" fmla="*/ 2085897 w 6191980"/>
              <a:gd name="connsiteY185" fmla="*/ 5976061 h 6184462"/>
              <a:gd name="connsiteX186" fmla="*/ 2025819 w 6191980"/>
              <a:gd name="connsiteY186" fmla="*/ 5974184 h 6184462"/>
              <a:gd name="connsiteX187" fmla="*/ 1967617 w 6191980"/>
              <a:gd name="connsiteY187" fmla="*/ 5966674 h 6184462"/>
              <a:gd name="connsiteX188" fmla="*/ 1911291 w 6191980"/>
              <a:gd name="connsiteY188" fmla="*/ 5949776 h 6184462"/>
              <a:gd name="connsiteX189" fmla="*/ 1864354 w 6191980"/>
              <a:gd name="connsiteY189" fmla="*/ 5925368 h 6184462"/>
              <a:gd name="connsiteX190" fmla="*/ 1819293 w 6191980"/>
              <a:gd name="connsiteY190" fmla="*/ 5893450 h 6184462"/>
              <a:gd name="connsiteX191" fmla="*/ 1779867 w 6191980"/>
              <a:gd name="connsiteY191" fmla="*/ 5855901 h 6184462"/>
              <a:gd name="connsiteX192" fmla="*/ 1740438 w 6191980"/>
              <a:gd name="connsiteY192" fmla="*/ 5812719 h 6184462"/>
              <a:gd name="connsiteX193" fmla="*/ 1704766 w 6191980"/>
              <a:gd name="connsiteY193" fmla="*/ 5767659 h 6184462"/>
              <a:gd name="connsiteX194" fmla="*/ 1669094 w 6191980"/>
              <a:gd name="connsiteY194" fmla="*/ 5720721 h 6184462"/>
              <a:gd name="connsiteX195" fmla="*/ 1633422 w 6191980"/>
              <a:gd name="connsiteY195" fmla="*/ 5673785 h 6184462"/>
              <a:gd name="connsiteX196" fmla="*/ 1597750 w 6191980"/>
              <a:gd name="connsiteY196" fmla="*/ 5628725 h 6184462"/>
              <a:gd name="connsiteX197" fmla="*/ 1560199 w 6191980"/>
              <a:gd name="connsiteY197" fmla="*/ 5585543 h 6184462"/>
              <a:gd name="connsiteX198" fmla="*/ 1517016 w 6191980"/>
              <a:gd name="connsiteY198" fmla="*/ 5547992 h 6184462"/>
              <a:gd name="connsiteX199" fmla="*/ 1475711 w 6191980"/>
              <a:gd name="connsiteY199" fmla="*/ 5514197 h 6184462"/>
              <a:gd name="connsiteX200" fmla="*/ 1428774 w 6191980"/>
              <a:gd name="connsiteY200" fmla="*/ 5487914 h 6184462"/>
              <a:gd name="connsiteX201" fmla="*/ 1378082 w 6191980"/>
              <a:gd name="connsiteY201" fmla="*/ 5465383 h 6184462"/>
              <a:gd name="connsiteX202" fmla="*/ 1323635 w 6191980"/>
              <a:gd name="connsiteY202" fmla="*/ 5446609 h 6184462"/>
              <a:gd name="connsiteX203" fmla="*/ 1267309 w 6191980"/>
              <a:gd name="connsiteY203" fmla="*/ 5429711 h 6184462"/>
              <a:gd name="connsiteX204" fmla="*/ 1210986 w 6191980"/>
              <a:gd name="connsiteY204" fmla="*/ 5414691 h 6184462"/>
              <a:gd name="connsiteX205" fmla="*/ 1152783 w 6191980"/>
              <a:gd name="connsiteY205" fmla="*/ 5399670 h 6184462"/>
              <a:gd name="connsiteX206" fmla="*/ 1098336 w 6191980"/>
              <a:gd name="connsiteY206" fmla="*/ 5382773 h 6184462"/>
              <a:gd name="connsiteX207" fmla="*/ 1043887 w 6191980"/>
              <a:gd name="connsiteY207" fmla="*/ 5363998 h 6184462"/>
              <a:gd name="connsiteX208" fmla="*/ 993197 w 6191980"/>
              <a:gd name="connsiteY208" fmla="*/ 5341467 h 6184462"/>
              <a:gd name="connsiteX209" fmla="*/ 948135 w 6191980"/>
              <a:gd name="connsiteY209" fmla="*/ 5313305 h 6184462"/>
              <a:gd name="connsiteX210" fmla="*/ 906830 w 6191980"/>
              <a:gd name="connsiteY210" fmla="*/ 5279510 h 6184462"/>
              <a:gd name="connsiteX211" fmla="*/ 873037 w 6191980"/>
              <a:gd name="connsiteY211" fmla="*/ 5238207 h 6184462"/>
              <a:gd name="connsiteX212" fmla="*/ 844875 w 6191980"/>
              <a:gd name="connsiteY212" fmla="*/ 5193146 h 6184462"/>
              <a:gd name="connsiteX213" fmla="*/ 822344 w 6191980"/>
              <a:gd name="connsiteY213" fmla="*/ 5142453 h 6184462"/>
              <a:gd name="connsiteX214" fmla="*/ 803570 w 6191980"/>
              <a:gd name="connsiteY214" fmla="*/ 5088007 h 6184462"/>
              <a:gd name="connsiteX215" fmla="*/ 786672 w 6191980"/>
              <a:gd name="connsiteY215" fmla="*/ 5033560 h 6184462"/>
              <a:gd name="connsiteX216" fmla="*/ 771652 w 6191980"/>
              <a:gd name="connsiteY216" fmla="*/ 4975357 h 6184462"/>
              <a:gd name="connsiteX217" fmla="*/ 756631 w 6191980"/>
              <a:gd name="connsiteY217" fmla="*/ 4919033 h 6184462"/>
              <a:gd name="connsiteX218" fmla="*/ 739734 w 6191980"/>
              <a:gd name="connsiteY218" fmla="*/ 4862708 h 6184462"/>
              <a:gd name="connsiteX219" fmla="*/ 720959 w 6191980"/>
              <a:gd name="connsiteY219" fmla="*/ 4808259 h 6184462"/>
              <a:gd name="connsiteX220" fmla="*/ 698428 w 6191980"/>
              <a:gd name="connsiteY220" fmla="*/ 4757566 h 6184462"/>
              <a:gd name="connsiteX221" fmla="*/ 672143 w 6191980"/>
              <a:gd name="connsiteY221" fmla="*/ 4710630 h 6184462"/>
              <a:gd name="connsiteX222" fmla="*/ 638351 w 6191980"/>
              <a:gd name="connsiteY222" fmla="*/ 4669325 h 6184462"/>
              <a:gd name="connsiteX223" fmla="*/ 600799 w 6191980"/>
              <a:gd name="connsiteY223" fmla="*/ 4626142 h 6184462"/>
              <a:gd name="connsiteX224" fmla="*/ 557617 w 6191980"/>
              <a:gd name="connsiteY224" fmla="*/ 4588593 h 6184462"/>
              <a:gd name="connsiteX225" fmla="*/ 510678 w 6191980"/>
              <a:gd name="connsiteY225" fmla="*/ 4552921 h 6184462"/>
              <a:gd name="connsiteX226" fmla="*/ 463742 w 6191980"/>
              <a:gd name="connsiteY226" fmla="*/ 4517249 h 6184462"/>
              <a:gd name="connsiteX227" fmla="*/ 416805 w 6191980"/>
              <a:gd name="connsiteY227" fmla="*/ 4481577 h 6184462"/>
              <a:gd name="connsiteX228" fmla="*/ 371744 w 6191980"/>
              <a:gd name="connsiteY228" fmla="*/ 4445903 h 6184462"/>
              <a:gd name="connsiteX229" fmla="*/ 328562 w 6191980"/>
              <a:gd name="connsiteY229" fmla="*/ 4406477 h 6184462"/>
              <a:gd name="connsiteX230" fmla="*/ 291012 w 6191980"/>
              <a:gd name="connsiteY230" fmla="*/ 4367050 h 6184462"/>
              <a:gd name="connsiteX231" fmla="*/ 259096 w 6191980"/>
              <a:gd name="connsiteY231" fmla="*/ 4321989 h 6184462"/>
              <a:gd name="connsiteX232" fmla="*/ 234689 w 6191980"/>
              <a:gd name="connsiteY232" fmla="*/ 4275053 h 6184462"/>
              <a:gd name="connsiteX233" fmla="*/ 217791 w 6191980"/>
              <a:gd name="connsiteY233" fmla="*/ 4218729 h 6184462"/>
              <a:gd name="connsiteX234" fmla="*/ 210281 w 6191980"/>
              <a:gd name="connsiteY234" fmla="*/ 4160526 h 6184462"/>
              <a:gd name="connsiteX235" fmla="*/ 208402 w 6191980"/>
              <a:gd name="connsiteY235" fmla="*/ 4100444 h 6184462"/>
              <a:gd name="connsiteX236" fmla="*/ 214035 w 6191980"/>
              <a:gd name="connsiteY236" fmla="*/ 4036610 h 6184462"/>
              <a:gd name="connsiteX237" fmla="*/ 221545 w 6191980"/>
              <a:gd name="connsiteY237" fmla="*/ 3972776 h 6184462"/>
              <a:gd name="connsiteX238" fmla="*/ 230932 w 6191980"/>
              <a:gd name="connsiteY238" fmla="*/ 3908940 h 6184462"/>
              <a:gd name="connsiteX239" fmla="*/ 238443 w 6191980"/>
              <a:gd name="connsiteY239" fmla="*/ 3845106 h 6184462"/>
              <a:gd name="connsiteX240" fmla="*/ 242199 w 6191980"/>
              <a:gd name="connsiteY240" fmla="*/ 3781272 h 6184462"/>
              <a:gd name="connsiteX241" fmla="*/ 242199 w 6191980"/>
              <a:gd name="connsiteY241" fmla="*/ 3719313 h 6184462"/>
              <a:gd name="connsiteX242" fmla="*/ 234689 w 6191980"/>
              <a:gd name="connsiteY242" fmla="*/ 3661113 h 6184462"/>
              <a:gd name="connsiteX243" fmla="*/ 219668 w 6191980"/>
              <a:gd name="connsiteY243" fmla="*/ 3602910 h 6184462"/>
              <a:gd name="connsiteX244" fmla="*/ 197138 w 6191980"/>
              <a:gd name="connsiteY244" fmla="*/ 3548461 h 6184462"/>
              <a:gd name="connsiteX245" fmla="*/ 168976 w 6191980"/>
              <a:gd name="connsiteY245" fmla="*/ 3492137 h 6184462"/>
              <a:gd name="connsiteX246" fmla="*/ 137057 w 6191980"/>
              <a:gd name="connsiteY246" fmla="*/ 3435814 h 6184462"/>
              <a:gd name="connsiteX247" fmla="*/ 103264 w 6191980"/>
              <a:gd name="connsiteY247" fmla="*/ 3379488 h 6184462"/>
              <a:gd name="connsiteX248" fmla="*/ 71346 w 6191980"/>
              <a:gd name="connsiteY248" fmla="*/ 3325039 h 6184462"/>
              <a:gd name="connsiteX249" fmla="*/ 43182 w 6191980"/>
              <a:gd name="connsiteY249" fmla="*/ 3266839 h 6184462"/>
              <a:gd name="connsiteX250" fmla="*/ 20654 w 6191980"/>
              <a:gd name="connsiteY250" fmla="*/ 3210513 h 6184462"/>
              <a:gd name="connsiteX251" fmla="*/ 5634 w 6191980"/>
              <a:gd name="connsiteY251" fmla="*/ 3152310 h 6184462"/>
              <a:gd name="connsiteX252" fmla="*/ 0 w 6191980"/>
              <a:gd name="connsiteY252" fmla="*/ 3092230 h 6184462"/>
              <a:gd name="connsiteX253" fmla="*/ 5634 w 6191980"/>
              <a:gd name="connsiteY253" fmla="*/ 3032152 h 6184462"/>
              <a:gd name="connsiteX254" fmla="*/ 20654 w 6191980"/>
              <a:gd name="connsiteY254" fmla="*/ 2973950 h 6184462"/>
              <a:gd name="connsiteX255" fmla="*/ 43182 w 6191980"/>
              <a:gd name="connsiteY255" fmla="*/ 2917624 h 6184462"/>
              <a:gd name="connsiteX256" fmla="*/ 71346 w 6191980"/>
              <a:gd name="connsiteY256" fmla="*/ 2859423 h 6184462"/>
              <a:gd name="connsiteX257" fmla="*/ 103264 w 6191980"/>
              <a:gd name="connsiteY257" fmla="*/ 2804974 h 6184462"/>
              <a:gd name="connsiteX258" fmla="*/ 137057 w 6191980"/>
              <a:gd name="connsiteY258" fmla="*/ 2748651 h 6184462"/>
              <a:gd name="connsiteX259" fmla="*/ 168976 w 6191980"/>
              <a:gd name="connsiteY259" fmla="*/ 2692325 h 6184462"/>
              <a:gd name="connsiteX260" fmla="*/ 197138 w 6191980"/>
              <a:gd name="connsiteY260" fmla="*/ 2636001 h 6184462"/>
              <a:gd name="connsiteX261" fmla="*/ 219668 w 6191980"/>
              <a:gd name="connsiteY261" fmla="*/ 2581552 h 6184462"/>
              <a:gd name="connsiteX262" fmla="*/ 234689 w 6191980"/>
              <a:gd name="connsiteY262" fmla="*/ 2523350 h 6184462"/>
              <a:gd name="connsiteX263" fmla="*/ 242199 w 6191980"/>
              <a:gd name="connsiteY263" fmla="*/ 2465149 h 6184462"/>
              <a:gd name="connsiteX264" fmla="*/ 242199 w 6191980"/>
              <a:gd name="connsiteY264" fmla="*/ 2403192 h 6184462"/>
              <a:gd name="connsiteX265" fmla="*/ 238443 w 6191980"/>
              <a:gd name="connsiteY265" fmla="*/ 2339356 h 6184462"/>
              <a:gd name="connsiteX266" fmla="*/ 230932 w 6191980"/>
              <a:gd name="connsiteY266" fmla="*/ 2275522 h 6184462"/>
              <a:gd name="connsiteX267" fmla="*/ 221545 w 6191980"/>
              <a:gd name="connsiteY267" fmla="*/ 2211686 h 6184462"/>
              <a:gd name="connsiteX268" fmla="*/ 214035 w 6191980"/>
              <a:gd name="connsiteY268" fmla="*/ 2147852 h 6184462"/>
              <a:gd name="connsiteX269" fmla="*/ 208402 w 6191980"/>
              <a:gd name="connsiteY269" fmla="*/ 2084018 h 6184462"/>
              <a:gd name="connsiteX270" fmla="*/ 210281 w 6191980"/>
              <a:gd name="connsiteY270" fmla="*/ 2023938 h 6184462"/>
              <a:gd name="connsiteX271" fmla="*/ 217791 w 6191980"/>
              <a:gd name="connsiteY271" fmla="*/ 1965736 h 6184462"/>
              <a:gd name="connsiteX272" fmla="*/ 234689 w 6191980"/>
              <a:gd name="connsiteY272" fmla="*/ 1909410 h 6184462"/>
              <a:gd name="connsiteX273" fmla="*/ 259096 w 6191980"/>
              <a:gd name="connsiteY273" fmla="*/ 1862474 h 6184462"/>
              <a:gd name="connsiteX274" fmla="*/ 291012 w 6191980"/>
              <a:gd name="connsiteY274" fmla="*/ 1817414 h 6184462"/>
              <a:gd name="connsiteX275" fmla="*/ 328562 w 6191980"/>
              <a:gd name="connsiteY275" fmla="*/ 1777986 h 6184462"/>
              <a:gd name="connsiteX276" fmla="*/ 371744 w 6191980"/>
              <a:gd name="connsiteY276" fmla="*/ 1738560 h 6184462"/>
              <a:gd name="connsiteX277" fmla="*/ 416805 w 6191980"/>
              <a:gd name="connsiteY277" fmla="*/ 1702885 h 6184462"/>
              <a:gd name="connsiteX278" fmla="*/ 463742 w 6191980"/>
              <a:gd name="connsiteY278" fmla="*/ 1667213 h 6184462"/>
              <a:gd name="connsiteX279" fmla="*/ 510678 w 6191980"/>
              <a:gd name="connsiteY279" fmla="*/ 1631541 h 6184462"/>
              <a:gd name="connsiteX280" fmla="*/ 557617 w 6191980"/>
              <a:gd name="connsiteY280" fmla="*/ 1595869 h 6184462"/>
              <a:gd name="connsiteX281" fmla="*/ 600799 w 6191980"/>
              <a:gd name="connsiteY281" fmla="*/ 1558320 h 6184462"/>
              <a:gd name="connsiteX282" fmla="*/ 638351 w 6191980"/>
              <a:gd name="connsiteY282" fmla="*/ 1515138 h 6184462"/>
              <a:gd name="connsiteX283" fmla="*/ 672143 w 6191980"/>
              <a:gd name="connsiteY283" fmla="*/ 1473832 h 6184462"/>
              <a:gd name="connsiteX284" fmla="*/ 698428 w 6191980"/>
              <a:gd name="connsiteY284" fmla="*/ 1426896 h 6184462"/>
              <a:gd name="connsiteX285" fmla="*/ 720959 w 6191980"/>
              <a:gd name="connsiteY285" fmla="*/ 1376203 h 6184462"/>
              <a:gd name="connsiteX286" fmla="*/ 739734 w 6191980"/>
              <a:gd name="connsiteY286" fmla="*/ 1321755 h 6184462"/>
              <a:gd name="connsiteX287" fmla="*/ 756631 w 6191980"/>
              <a:gd name="connsiteY287" fmla="*/ 1265429 h 6184462"/>
              <a:gd name="connsiteX288" fmla="*/ 771652 w 6191980"/>
              <a:gd name="connsiteY288" fmla="*/ 1209105 h 6184462"/>
              <a:gd name="connsiteX289" fmla="*/ 786672 w 6191980"/>
              <a:gd name="connsiteY289" fmla="*/ 1150903 h 6184462"/>
              <a:gd name="connsiteX290" fmla="*/ 803570 w 6191980"/>
              <a:gd name="connsiteY290" fmla="*/ 1096456 h 6184462"/>
              <a:gd name="connsiteX291" fmla="*/ 822344 w 6191980"/>
              <a:gd name="connsiteY291" fmla="*/ 1042007 h 6184462"/>
              <a:gd name="connsiteX292" fmla="*/ 844875 w 6191980"/>
              <a:gd name="connsiteY292" fmla="*/ 991317 h 6184462"/>
              <a:gd name="connsiteX293" fmla="*/ 873037 w 6191980"/>
              <a:gd name="connsiteY293" fmla="*/ 946257 h 6184462"/>
              <a:gd name="connsiteX294" fmla="*/ 906830 w 6191980"/>
              <a:gd name="connsiteY294" fmla="*/ 904952 h 6184462"/>
              <a:gd name="connsiteX295" fmla="*/ 948135 w 6191980"/>
              <a:gd name="connsiteY295" fmla="*/ 871157 h 6184462"/>
              <a:gd name="connsiteX296" fmla="*/ 993197 w 6191980"/>
              <a:gd name="connsiteY296" fmla="*/ 842995 h 6184462"/>
              <a:gd name="connsiteX297" fmla="*/ 1043887 w 6191980"/>
              <a:gd name="connsiteY297" fmla="*/ 820464 h 6184462"/>
              <a:gd name="connsiteX298" fmla="*/ 1098336 w 6191980"/>
              <a:gd name="connsiteY298" fmla="*/ 801690 h 6184462"/>
              <a:gd name="connsiteX299" fmla="*/ 1152783 w 6191980"/>
              <a:gd name="connsiteY299" fmla="*/ 784792 h 6184462"/>
              <a:gd name="connsiteX300" fmla="*/ 1210986 w 6191980"/>
              <a:gd name="connsiteY300" fmla="*/ 769772 h 6184462"/>
              <a:gd name="connsiteX301" fmla="*/ 1267309 w 6191980"/>
              <a:gd name="connsiteY301" fmla="*/ 754751 h 6184462"/>
              <a:gd name="connsiteX302" fmla="*/ 1323635 w 6191980"/>
              <a:gd name="connsiteY302" fmla="*/ 737854 h 6184462"/>
              <a:gd name="connsiteX303" fmla="*/ 1378082 w 6191980"/>
              <a:gd name="connsiteY303" fmla="*/ 719079 h 6184462"/>
              <a:gd name="connsiteX304" fmla="*/ 1428774 w 6191980"/>
              <a:gd name="connsiteY304" fmla="*/ 696549 h 6184462"/>
              <a:gd name="connsiteX305" fmla="*/ 1475711 w 6191980"/>
              <a:gd name="connsiteY305" fmla="*/ 670266 h 6184462"/>
              <a:gd name="connsiteX306" fmla="*/ 1517016 w 6191980"/>
              <a:gd name="connsiteY306" fmla="*/ 636471 h 6184462"/>
              <a:gd name="connsiteX307" fmla="*/ 1560199 w 6191980"/>
              <a:gd name="connsiteY307" fmla="*/ 598919 h 6184462"/>
              <a:gd name="connsiteX308" fmla="*/ 1597750 w 6191980"/>
              <a:gd name="connsiteY308" fmla="*/ 555737 h 6184462"/>
              <a:gd name="connsiteX309" fmla="*/ 1633422 w 6191980"/>
              <a:gd name="connsiteY309" fmla="*/ 510678 h 6184462"/>
              <a:gd name="connsiteX310" fmla="*/ 1669094 w 6191980"/>
              <a:gd name="connsiteY310" fmla="*/ 463741 h 6184462"/>
              <a:gd name="connsiteX311" fmla="*/ 1704766 w 6191980"/>
              <a:gd name="connsiteY311" fmla="*/ 416803 h 6184462"/>
              <a:gd name="connsiteX312" fmla="*/ 1740438 w 6191980"/>
              <a:gd name="connsiteY312" fmla="*/ 371743 h 6184462"/>
              <a:gd name="connsiteX313" fmla="*/ 1779867 w 6191980"/>
              <a:gd name="connsiteY313" fmla="*/ 328561 h 6184462"/>
              <a:gd name="connsiteX314" fmla="*/ 1819293 w 6191980"/>
              <a:gd name="connsiteY314" fmla="*/ 291012 h 6184462"/>
              <a:gd name="connsiteX315" fmla="*/ 1864354 w 6191980"/>
              <a:gd name="connsiteY315" fmla="*/ 259094 h 6184462"/>
              <a:gd name="connsiteX316" fmla="*/ 1911291 w 6191980"/>
              <a:gd name="connsiteY316" fmla="*/ 234686 h 6184462"/>
              <a:gd name="connsiteX317" fmla="*/ 1967617 w 6191980"/>
              <a:gd name="connsiteY317" fmla="*/ 217789 h 6184462"/>
              <a:gd name="connsiteX318" fmla="*/ 2025819 w 6191980"/>
              <a:gd name="connsiteY318" fmla="*/ 210279 h 6184462"/>
              <a:gd name="connsiteX319" fmla="*/ 2085897 w 6191980"/>
              <a:gd name="connsiteY319" fmla="*/ 208401 h 6184462"/>
              <a:gd name="connsiteX320" fmla="*/ 2149731 w 6191980"/>
              <a:gd name="connsiteY320" fmla="*/ 214035 h 6184462"/>
              <a:gd name="connsiteX321" fmla="*/ 2213567 w 6191980"/>
              <a:gd name="connsiteY321" fmla="*/ 221545 h 6184462"/>
              <a:gd name="connsiteX322" fmla="*/ 2277403 w 6191980"/>
              <a:gd name="connsiteY322" fmla="*/ 230932 h 6184462"/>
              <a:gd name="connsiteX323" fmla="*/ 2341237 w 6191980"/>
              <a:gd name="connsiteY323" fmla="*/ 238443 h 6184462"/>
              <a:gd name="connsiteX324" fmla="*/ 2405071 w 6191980"/>
              <a:gd name="connsiteY324" fmla="*/ 242197 h 6184462"/>
              <a:gd name="connsiteX325" fmla="*/ 2467030 w 6191980"/>
              <a:gd name="connsiteY325" fmla="*/ 242197 h 6184462"/>
              <a:gd name="connsiteX326" fmla="*/ 2525233 w 6191980"/>
              <a:gd name="connsiteY326" fmla="*/ 234686 h 6184462"/>
              <a:gd name="connsiteX327" fmla="*/ 2583436 w 6191980"/>
              <a:gd name="connsiteY327" fmla="*/ 219666 h 6184462"/>
              <a:gd name="connsiteX328" fmla="*/ 2639760 w 6191980"/>
              <a:gd name="connsiteY328" fmla="*/ 197137 h 6184462"/>
              <a:gd name="connsiteX329" fmla="*/ 2696083 w 6191980"/>
              <a:gd name="connsiteY329" fmla="*/ 167096 h 6184462"/>
              <a:gd name="connsiteX330" fmla="*/ 2752409 w 6191980"/>
              <a:gd name="connsiteY330" fmla="*/ 137057 h 6184462"/>
              <a:gd name="connsiteX331" fmla="*/ 2808733 w 6191980"/>
              <a:gd name="connsiteY331" fmla="*/ 103262 h 6184462"/>
              <a:gd name="connsiteX332" fmla="*/ 2863182 w 6191980"/>
              <a:gd name="connsiteY332" fmla="*/ 71344 h 6184462"/>
              <a:gd name="connsiteX333" fmla="*/ 2921385 w 6191980"/>
              <a:gd name="connsiteY333" fmla="*/ 43182 h 6184462"/>
              <a:gd name="connsiteX334" fmla="*/ 2977708 w 6191980"/>
              <a:gd name="connsiteY334" fmla="*/ 20652 h 6184462"/>
              <a:gd name="connsiteX335" fmla="*/ 3035911 w 6191980"/>
              <a:gd name="connsiteY335" fmla="*/ 5631 h 6184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</a:cxnLst>
            <a:rect l="l" t="t" r="r" b="b"/>
            <a:pathLst>
              <a:path w="6191980" h="6184462">
                <a:moveTo>
                  <a:pt x="3095991" y="0"/>
                </a:moveTo>
                <a:lnTo>
                  <a:pt x="3156069" y="5631"/>
                </a:lnTo>
                <a:lnTo>
                  <a:pt x="3214272" y="20652"/>
                </a:lnTo>
                <a:lnTo>
                  <a:pt x="3270598" y="43182"/>
                </a:lnTo>
                <a:lnTo>
                  <a:pt x="3328798" y="71344"/>
                </a:lnTo>
                <a:lnTo>
                  <a:pt x="3383247" y="103262"/>
                </a:lnTo>
                <a:lnTo>
                  <a:pt x="3439573" y="137057"/>
                </a:lnTo>
                <a:lnTo>
                  <a:pt x="3495897" y="167096"/>
                </a:lnTo>
                <a:lnTo>
                  <a:pt x="3552221" y="197137"/>
                </a:lnTo>
                <a:lnTo>
                  <a:pt x="3606669" y="219666"/>
                </a:lnTo>
                <a:lnTo>
                  <a:pt x="3666749" y="234686"/>
                </a:lnTo>
                <a:lnTo>
                  <a:pt x="3724950" y="242197"/>
                </a:lnTo>
                <a:lnTo>
                  <a:pt x="3786907" y="242197"/>
                </a:lnTo>
                <a:lnTo>
                  <a:pt x="3850743" y="238443"/>
                </a:lnTo>
                <a:lnTo>
                  <a:pt x="3914577" y="230932"/>
                </a:lnTo>
                <a:lnTo>
                  <a:pt x="3978413" y="221545"/>
                </a:lnTo>
                <a:lnTo>
                  <a:pt x="4042247" y="214035"/>
                </a:lnTo>
                <a:lnTo>
                  <a:pt x="4106083" y="208401"/>
                </a:lnTo>
                <a:lnTo>
                  <a:pt x="4166161" y="210279"/>
                </a:lnTo>
                <a:lnTo>
                  <a:pt x="4224364" y="217789"/>
                </a:lnTo>
                <a:lnTo>
                  <a:pt x="4280690" y="234686"/>
                </a:lnTo>
                <a:lnTo>
                  <a:pt x="4327628" y="259094"/>
                </a:lnTo>
                <a:lnTo>
                  <a:pt x="4372686" y="291012"/>
                </a:lnTo>
                <a:lnTo>
                  <a:pt x="4412114" y="328561"/>
                </a:lnTo>
                <a:lnTo>
                  <a:pt x="4451542" y="371743"/>
                </a:lnTo>
                <a:lnTo>
                  <a:pt x="4487214" y="416803"/>
                </a:lnTo>
                <a:lnTo>
                  <a:pt x="4522886" y="463741"/>
                </a:lnTo>
                <a:lnTo>
                  <a:pt x="4558559" y="510678"/>
                </a:lnTo>
                <a:lnTo>
                  <a:pt x="4594231" y="555737"/>
                </a:lnTo>
                <a:lnTo>
                  <a:pt x="4631782" y="598919"/>
                </a:lnTo>
                <a:lnTo>
                  <a:pt x="4674964" y="636471"/>
                </a:lnTo>
                <a:lnTo>
                  <a:pt x="4716270" y="670266"/>
                </a:lnTo>
                <a:lnTo>
                  <a:pt x="4763206" y="696549"/>
                </a:lnTo>
                <a:lnTo>
                  <a:pt x="4813899" y="719079"/>
                </a:lnTo>
                <a:lnTo>
                  <a:pt x="4868345" y="737854"/>
                </a:lnTo>
                <a:lnTo>
                  <a:pt x="4924669" y="754751"/>
                </a:lnTo>
                <a:lnTo>
                  <a:pt x="4980995" y="769772"/>
                </a:lnTo>
                <a:lnTo>
                  <a:pt x="5039198" y="784792"/>
                </a:lnTo>
                <a:lnTo>
                  <a:pt x="5093644" y="801690"/>
                </a:lnTo>
                <a:lnTo>
                  <a:pt x="5148091" y="820464"/>
                </a:lnTo>
                <a:lnTo>
                  <a:pt x="5198784" y="842995"/>
                </a:lnTo>
                <a:lnTo>
                  <a:pt x="5243845" y="871157"/>
                </a:lnTo>
                <a:lnTo>
                  <a:pt x="5285151" y="904952"/>
                </a:lnTo>
                <a:lnTo>
                  <a:pt x="5318944" y="946257"/>
                </a:lnTo>
                <a:lnTo>
                  <a:pt x="5347108" y="991317"/>
                </a:lnTo>
                <a:lnTo>
                  <a:pt x="5369636" y="1042007"/>
                </a:lnTo>
                <a:lnTo>
                  <a:pt x="5388410" y="1096456"/>
                </a:lnTo>
                <a:lnTo>
                  <a:pt x="5405308" y="1150903"/>
                </a:lnTo>
                <a:lnTo>
                  <a:pt x="5420328" y="1209105"/>
                </a:lnTo>
                <a:lnTo>
                  <a:pt x="5435349" y="1265429"/>
                </a:lnTo>
                <a:lnTo>
                  <a:pt x="5452246" y="1321755"/>
                </a:lnTo>
                <a:lnTo>
                  <a:pt x="5471021" y="1376203"/>
                </a:lnTo>
                <a:lnTo>
                  <a:pt x="5493550" y="1426896"/>
                </a:lnTo>
                <a:lnTo>
                  <a:pt x="5519836" y="1473832"/>
                </a:lnTo>
                <a:lnTo>
                  <a:pt x="5553632" y="1515138"/>
                </a:lnTo>
                <a:lnTo>
                  <a:pt x="5591181" y="1558320"/>
                </a:lnTo>
                <a:lnTo>
                  <a:pt x="5634364" y="1595869"/>
                </a:lnTo>
                <a:lnTo>
                  <a:pt x="5679425" y="1631541"/>
                </a:lnTo>
                <a:lnTo>
                  <a:pt x="5728238" y="1667213"/>
                </a:lnTo>
                <a:lnTo>
                  <a:pt x="5775175" y="1702885"/>
                </a:lnTo>
                <a:lnTo>
                  <a:pt x="5820236" y="1738560"/>
                </a:lnTo>
                <a:lnTo>
                  <a:pt x="5863416" y="1777986"/>
                </a:lnTo>
                <a:lnTo>
                  <a:pt x="5900968" y="1817414"/>
                </a:lnTo>
                <a:lnTo>
                  <a:pt x="5932886" y="1862474"/>
                </a:lnTo>
                <a:lnTo>
                  <a:pt x="5957294" y="1909410"/>
                </a:lnTo>
                <a:lnTo>
                  <a:pt x="5974191" y="1965736"/>
                </a:lnTo>
                <a:lnTo>
                  <a:pt x="5981700" y="2023938"/>
                </a:lnTo>
                <a:lnTo>
                  <a:pt x="5983578" y="2084018"/>
                </a:lnTo>
                <a:lnTo>
                  <a:pt x="5977945" y="2147852"/>
                </a:lnTo>
                <a:lnTo>
                  <a:pt x="5970435" y="2211686"/>
                </a:lnTo>
                <a:lnTo>
                  <a:pt x="5961048" y="2275522"/>
                </a:lnTo>
                <a:lnTo>
                  <a:pt x="5953538" y="2339356"/>
                </a:lnTo>
                <a:lnTo>
                  <a:pt x="5949784" y="2403192"/>
                </a:lnTo>
                <a:lnTo>
                  <a:pt x="5949784" y="2465149"/>
                </a:lnTo>
                <a:lnTo>
                  <a:pt x="5957294" y="2523350"/>
                </a:lnTo>
                <a:lnTo>
                  <a:pt x="5972312" y="2581552"/>
                </a:lnTo>
                <a:lnTo>
                  <a:pt x="5994843" y="2636001"/>
                </a:lnTo>
                <a:lnTo>
                  <a:pt x="6024884" y="2692325"/>
                </a:lnTo>
                <a:lnTo>
                  <a:pt x="6054922" y="2748651"/>
                </a:lnTo>
                <a:lnTo>
                  <a:pt x="6088718" y="2804974"/>
                </a:lnTo>
                <a:lnTo>
                  <a:pt x="6120634" y="2859423"/>
                </a:lnTo>
                <a:lnTo>
                  <a:pt x="6148798" y="2917624"/>
                </a:lnTo>
                <a:lnTo>
                  <a:pt x="6171326" y="2973950"/>
                </a:lnTo>
                <a:lnTo>
                  <a:pt x="6186347" y="3032152"/>
                </a:lnTo>
                <a:lnTo>
                  <a:pt x="6191980" y="3092230"/>
                </a:lnTo>
                <a:lnTo>
                  <a:pt x="6186347" y="3152310"/>
                </a:lnTo>
                <a:lnTo>
                  <a:pt x="6171326" y="3210513"/>
                </a:lnTo>
                <a:lnTo>
                  <a:pt x="6148798" y="3266839"/>
                </a:lnTo>
                <a:lnTo>
                  <a:pt x="6120634" y="3325039"/>
                </a:lnTo>
                <a:lnTo>
                  <a:pt x="6088718" y="3379488"/>
                </a:lnTo>
                <a:lnTo>
                  <a:pt x="6054922" y="3435814"/>
                </a:lnTo>
                <a:lnTo>
                  <a:pt x="6024884" y="3492137"/>
                </a:lnTo>
                <a:lnTo>
                  <a:pt x="5994843" y="3548461"/>
                </a:lnTo>
                <a:lnTo>
                  <a:pt x="5972312" y="3602910"/>
                </a:lnTo>
                <a:lnTo>
                  <a:pt x="5957294" y="3661113"/>
                </a:lnTo>
                <a:lnTo>
                  <a:pt x="5949784" y="3719313"/>
                </a:lnTo>
                <a:lnTo>
                  <a:pt x="5949784" y="3781272"/>
                </a:lnTo>
                <a:lnTo>
                  <a:pt x="5953538" y="3845106"/>
                </a:lnTo>
                <a:lnTo>
                  <a:pt x="5961048" y="3908940"/>
                </a:lnTo>
                <a:lnTo>
                  <a:pt x="5970435" y="3972776"/>
                </a:lnTo>
                <a:lnTo>
                  <a:pt x="5977945" y="4036610"/>
                </a:lnTo>
                <a:lnTo>
                  <a:pt x="5983578" y="4100444"/>
                </a:lnTo>
                <a:lnTo>
                  <a:pt x="5981700" y="4160526"/>
                </a:lnTo>
                <a:lnTo>
                  <a:pt x="5974191" y="4218729"/>
                </a:lnTo>
                <a:lnTo>
                  <a:pt x="5957294" y="4275053"/>
                </a:lnTo>
                <a:lnTo>
                  <a:pt x="5932886" y="4321989"/>
                </a:lnTo>
                <a:lnTo>
                  <a:pt x="5900968" y="4367050"/>
                </a:lnTo>
                <a:lnTo>
                  <a:pt x="5863416" y="4406477"/>
                </a:lnTo>
                <a:lnTo>
                  <a:pt x="5820236" y="4445903"/>
                </a:lnTo>
                <a:lnTo>
                  <a:pt x="5775175" y="4481577"/>
                </a:lnTo>
                <a:lnTo>
                  <a:pt x="5728238" y="4517249"/>
                </a:lnTo>
                <a:lnTo>
                  <a:pt x="5679425" y="4552921"/>
                </a:lnTo>
                <a:lnTo>
                  <a:pt x="5634364" y="4588593"/>
                </a:lnTo>
                <a:lnTo>
                  <a:pt x="5591181" y="4626142"/>
                </a:lnTo>
                <a:lnTo>
                  <a:pt x="5553632" y="4669325"/>
                </a:lnTo>
                <a:lnTo>
                  <a:pt x="5519836" y="4710630"/>
                </a:lnTo>
                <a:lnTo>
                  <a:pt x="5493550" y="4757566"/>
                </a:lnTo>
                <a:lnTo>
                  <a:pt x="5471021" y="4808259"/>
                </a:lnTo>
                <a:lnTo>
                  <a:pt x="5452246" y="4862708"/>
                </a:lnTo>
                <a:lnTo>
                  <a:pt x="5435349" y="4919033"/>
                </a:lnTo>
                <a:lnTo>
                  <a:pt x="5420328" y="4975357"/>
                </a:lnTo>
                <a:lnTo>
                  <a:pt x="5405308" y="5033560"/>
                </a:lnTo>
                <a:lnTo>
                  <a:pt x="5388410" y="5088007"/>
                </a:lnTo>
                <a:lnTo>
                  <a:pt x="5369636" y="5142453"/>
                </a:lnTo>
                <a:lnTo>
                  <a:pt x="5347108" y="5193146"/>
                </a:lnTo>
                <a:lnTo>
                  <a:pt x="5318944" y="5238207"/>
                </a:lnTo>
                <a:lnTo>
                  <a:pt x="5285151" y="5279510"/>
                </a:lnTo>
                <a:lnTo>
                  <a:pt x="5243845" y="5313305"/>
                </a:lnTo>
                <a:lnTo>
                  <a:pt x="5198784" y="5341467"/>
                </a:lnTo>
                <a:lnTo>
                  <a:pt x="5148091" y="5363998"/>
                </a:lnTo>
                <a:lnTo>
                  <a:pt x="5093644" y="5382773"/>
                </a:lnTo>
                <a:lnTo>
                  <a:pt x="5039198" y="5399670"/>
                </a:lnTo>
                <a:lnTo>
                  <a:pt x="4980995" y="5414691"/>
                </a:lnTo>
                <a:lnTo>
                  <a:pt x="4924669" y="5429711"/>
                </a:lnTo>
                <a:lnTo>
                  <a:pt x="4868345" y="5446609"/>
                </a:lnTo>
                <a:lnTo>
                  <a:pt x="4813899" y="5465383"/>
                </a:lnTo>
                <a:lnTo>
                  <a:pt x="4763206" y="5487914"/>
                </a:lnTo>
                <a:lnTo>
                  <a:pt x="4716270" y="5514197"/>
                </a:lnTo>
                <a:lnTo>
                  <a:pt x="4674964" y="5547992"/>
                </a:lnTo>
                <a:lnTo>
                  <a:pt x="4631782" y="5585543"/>
                </a:lnTo>
                <a:lnTo>
                  <a:pt x="4594231" y="5628725"/>
                </a:lnTo>
                <a:lnTo>
                  <a:pt x="4558559" y="5673785"/>
                </a:lnTo>
                <a:lnTo>
                  <a:pt x="4522886" y="5720721"/>
                </a:lnTo>
                <a:lnTo>
                  <a:pt x="4487214" y="5767659"/>
                </a:lnTo>
                <a:lnTo>
                  <a:pt x="4451542" y="5812719"/>
                </a:lnTo>
                <a:lnTo>
                  <a:pt x="4412114" y="5855901"/>
                </a:lnTo>
                <a:lnTo>
                  <a:pt x="4372686" y="5893450"/>
                </a:lnTo>
                <a:lnTo>
                  <a:pt x="4327628" y="5925368"/>
                </a:lnTo>
                <a:lnTo>
                  <a:pt x="4280690" y="5949776"/>
                </a:lnTo>
                <a:lnTo>
                  <a:pt x="4224364" y="5966674"/>
                </a:lnTo>
                <a:lnTo>
                  <a:pt x="4166161" y="5974184"/>
                </a:lnTo>
                <a:lnTo>
                  <a:pt x="4106083" y="5976061"/>
                </a:lnTo>
                <a:lnTo>
                  <a:pt x="4042247" y="5970428"/>
                </a:lnTo>
                <a:lnTo>
                  <a:pt x="3978413" y="5962919"/>
                </a:lnTo>
                <a:lnTo>
                  <a:pt x="3914577" y="5953530"/>
                </a:lnTo>
                <a:lnTo>
                  <a:pt x="3850743" y="5946022"/>
                </a:lnTo>
                <a:lnTo>
                  <a:pt x="3786907" y="5942266"/>
                </a:lnTo>
                <a:lnTo>
                  <a:pt x="3724950" y="5942266"/>
                </a:lnTo>
                <a:lnTo>
                  <a:pt x="3666749" y="5949776"/>
                </a:lnTo>
                <a:lnTo>
                  <a:pt x="3606669" y="5964797"/>
                </a:lnTo>
                <a:lnTo>
                  <a:pt x="3552221" y="5987325"/>
                </a:lnTo>
                <a:lnTo>
                  <a:pt x="3495897" y="6017366"/>
                </a:lnTo>
                <a:lnTo>
                  <a:pt x="3439573" y="6047407"/>
                </a:lnTo>
                <a:lnTo>
                  <a:pt x="3383247" y="6081200"/>
                </a:lnTo>
                <a:lnTo>
                  <a:pt x="3328798" y="6113118"/>
                </a:lnTo>
                <a:lnTo>
                  <a:pt x="3270598" y="6141280"/>
                </a:lnTo>
                <a:lnTo>
                  <a:pt x="3214272" y="6163811"/>
                </a:lnTo>
                <a:lnTo>
                  <a:pt x="3156069" y="6178831"/>
                </a:lnTo>
                <a:lnTo>
                  <a:pt x="3095991" y="6184462"/>
                </a:lnTo>
                <a:lnTo>
                  <a:pt x="3035911" y="6178831"/>
                </a:lnTo>
                <a:lnTo>
                  <a:pt x="2977708" y="6163811"/>
                </a:lnTo>
                <a:lnTo>
                  <a:pt x="2921385" y="6141280"/>
                </a:lnTo>
                <a:lnTo>
                  <a:pt x="2863182" y="6113118"/>
                </a:lnTo>
                <a:lnTo>
                  <a:pt x="2808733" y="6081200"/>
                </a:lnTo>
                <a:lnTo>
                  <a:pt x="2752409" y="6047407"/>
                </a:lnTo>
                <a:lnTo>
                  <a:pt x="2696083" y="6017366"/>
                </a:lnTo>
                <a:lnTo>
                  <a:pt x="2639760" y="5987325"/>
                </a:lnTo>
                <a:lnTo>
                  <a:pt x="2583436" y="5964797"/>
                </a:lnTo>
                <a:lnTo>
                  <a:pt x="2525233" y="5949776"/>
                </a:lnTo>
                <a:lnTo>
                  <a:pt x="2467030" y="5942266"/>
                </a:lnTo>
                <a:lnTo>
                  <a:pt x="2405071" y="5942266"/>
                </a:lnTo>
                <a:lnTo>
                  <a:pt x="2341237" y="5946022"/>
                </a:lnTo>
                <a:lnTo>
                  <a:pt x="2277403" y="5953530"/>
                </a:lnTo>
                <a:lnTo>
                  <a:pt x="2213567" y="5962919"/>
                </a:lnTo>
                <a:lnTo>
                  <a:pt x="2149731" y="5970428"/>
                </a:lnTo>
                <a:lnTo>
                  <a:pt x="2085897" y="5976061"/>
                </a:lnTo>
                <a:lnTo>
                  <a:pt x="2025819" y="5974184"/>
                </a:lnTo>
                <a:lnTo>
                  <a:pt x="1967617" y="5966674"/>
                </a:lnTo>
                <a:lnTo>
                  <a:pt x="1911291" y="5949776"/>
                </a:lnTo>
                <a:lnTo>
                  <a:pt x="1864354" y="5925368"/>
                </a:lnTo>
                <a:lnTo>
                  <a:pt x="1819293" y="5893450"/>
                </a:lnTo>
                <a:lnTo>
                  <a:pt x="1779867" y="5855901"/>
                </a:lnTo>
                <a:lnTo>
                  <a:pt x="1740438" y="5812719"/>
                </a:lnTo>
                <a:lnTo>
                  <a:pt x="1704766" y="5767659"/>
                </a:lnTo>
                <a:lnTo>
                  <a:pt x="1669094" y="5720721"/>
                </a:lnTo>
                <a:lnTo>
                  <a:pt x="1633422" y="5673785"/>
                </a:lnTo>
                <a:lnTo>
                  <a:pt x="1597750" y="5628725"/>
                </a:lnTo>
                <a:lnTo>
                  <a:pt x="1560199" y="5585543"/>
                </a:lnTo>
                <a:lnTo>
                  <a:pt x="1517016" y="5547992"/>
                </a:lnTo>
                <a:lnTo>
                  <a:pt x="1475711" y="5514197"/>
                </a:lnTo>
                <a:lnTo>
                  <a:pt x="1428774" y="5487914"/>
                </a:lnTo>
                <a:lnTo>
                  <a:pt x="1378082" y="5465383"/>
                </a:lnTo>
                <a:lnTo>
                  <a:pt x="1323635" y="5446609"/>
                </a:lnTo>
                <a:lnTo>
                  <a:pt x="1267309" y="5429711"/>
                </a:lnTo>
                <a:lnTo>
                  <a:pt x="1210986" y="5414691"/>
                </a:lnTo>
                <a:lnTo>
                  <a:pt x="1152783" y="5399670"/>
                </a:lnTo>
                <a:lnTo>
                  <a:pt x="1098336" y="5382773"/>
                </a:lnTo>
                <a:lnTo>
                  <a:pt x="1043887" y="5363998"/>
                </a:lnTo>
                <a:lnTo>
                  <a:pt x="993197" y="5341467"/>
                </a:lnTo>
                <a:lnTo>
                  <a:pt x="948135" y="5313305"/>
                </a:lnTo>
                <a:lnTo>
                  <a:pt x="906830" y="5279510"/>
                </a:lnTo>
                <a:lnTo>
                  <a:pt x="873037" y="5238207"/>
                </a:lnTo>
                <a:lnTo>
                  <a:pt x="844875" y="5193146"/>
                </a:lnTo>
                <a:lnTo>
                  <a:pt x="822344" y="5142453"/>
                </a:lnTo>
                <a:lnTo>
                  <a:pt x="803570" y="5088007"/>
                </a:lnTo>
                <a:lnTo>
                  <a:pt x="786672" y="5033560"/>
                </a:lnTo>
                <a:lnTo>
                  <a:pt x="771652" y="4975357"/>
                </a:lnTo>
                <a:lnTo>
                  <a:pt x="756631" y="4919033"/>
                </a:lnTo>
                <a:lnTo>
                  <a:pt x="739734" y="4862708"/>
                </a:lnTo>
                <a:lnTo>
                  <a:pt x="720959" y="4808259"/>
                </a:lnTo>
                <a:lnTo>
                  <a:pt x="698428" y="4757566"/>
                </a:lnTo>
                <a:lnTo>
                  <a:pt x="672143" y="4710630"/>
                </a:lnTo>
                <a:lnTo>
                  <a:pt x="638351" y="4669325"/>
                </a:lnTo>
                <a:lnTo>
                  <a:pt x="600799" y="4626142"/>
                </a:lnTo>
                <a:lnTo>
                  <a:pt x="557617" y="4588593"/>
                </a:lnTo>
                <a:lnTo>
                  <a:pt x="510678" y="4552921"/>
                </a:lnTo>
                <a:lnTo>
                  <a:pt x="463742" y="4517249"/>
                </a:lnTo>
                <a:lnTo>
                  <a:pt x="416805" y="4481577"/>
                </a:lnTo>
                <a:lnTo>
                  <a:pt x="371744" y="4445903"/>
                </a:lnTo>
                <a:lnTo>
                  <a:pt x="328562" y="4406477"/>
                </a:lnTo>
                <a:lnTo>
                  <a:pt x="291012" y="4367050"/>
                </a:lnTo>
                <a:lnTo>
                  <a:pt x="259096" y="4321989"/>
                </a:lnTo>
                <a:lnTo>
                  <a:pt x="234689" y="4275053"/>
                </a:lnTo>
                <a:lnTo>
                  <a:pt x="217791" y="4218729"/>
                </a:lnTo>
                <a:lnTo>
                  <a:pt x="210281" y="4160526"/>
                </a:lnTo>
                <a:lnTo>
                  <a:pt x="208402" y="4100444"/>
                </a:lnTo>
                <a:lnTo>
                  <a:pt x="214035" y="4036610"/>
                </a:lnTo>
                <a:lnTo>
                  <a:pt x="221545" y="3972776"/>
                </a:lnTo>
                <a:lnTo>
                  <a:pt x="230932" y="3908940"/>
                </a:lnTo>
                <a:lnTo>
                  <a:pt x="238443" y="3845106"/>
                </a:lnTo>
                <a:lnTo>
                  <a:pt x="242199" y="3781272"/>
                </a:lnTo>
                <a:lnTo>
                  <a:pt x="242199" y="3719313"/>
                </a:lnTo>
                <a:lnTo>
                  <a:pt x="234689" y="3661113"/>
                </a:lnTo>
                <a:lnTo>
                  <a:pt x="219668" y="3602910"/>
                </a:lnTo>
                <a:lnTo>
                  <a:pt x="197138" y="3548461"/>
                </a:lnTo>
                <a:lnTo>
                  <a:pt x="168976" y="3492137"/>
                </a:lnTo>
                <a:lnTo>
                  <a:pt x="137057" y="3435814"/>
                </a:lnTo>
                <a:lnTo>
                  <a:pt x="103264" y="3379488"/>
                </a:lnTo>
                <a:lnTo>
                  <a:pt x="71346" y="3325039"/>
                </a:lnTo>
                <a:lnTo>
                  <a:pt x="43182" y="3266839"/>
                </a:lnTo>
                <a:lnTo>
                  <a:pt x="20654" y="3210513"/>
                </a:lnTo>
                <a:lnTo>
                  <a:pt x="5634" y="3152310"/>
                </a:lnTo>
                <a:lnTo>
                  <a:pt x="0" y="3092230"/>
                </a:lnTo>
                <a:lnTo>
                  <a:pt x="5634" y="3032152"/>
                </a:lnTo>
                <a:lnTo>
                  <a:pt x="20654" y="2973950"/>
                </a:lnTo>
                <a:lnTo>
                  <a:pt x="43182" y="2917624"/>
                </a:lnTo>
                <a:lnTo>
                  <a:pt x="71346" y="2859423"/>
                </a:lnTo>
                <a:lnTo>
                  <a:pt x="103264" y="2804974"/>
                </a:lnTo>
                <a:lnTo>
                  <a:pt x="137057" y="2748651"/>
                </a:lnTo>
                <a:lnTo>
                  <a:pt x="168976" y="2692325"/>
                </a:lnTo>
                <a:lnTo>
                  <a:pt x="197138" y="2636001"/>
                </a:lnTo>
                <a:lnTo>
                  <a:pt x="219668" y="2581552"/>
                </a:lnTo>
                <a:lnTo>
                  <a:pt x="234689" y="2523350"/>
                </a:lnTo>
                <a:lnTo>
                  <a:pt x="242199" y="2465149"/>
                </a:lnTo>
                <a:lnTo>
                  <a:pt x="242199" y="2403192"/>
                </a:lnTo>
                <a:lnTo>
                  <a:pt x="238443" y="2339356"/>
                </a:lnTo>
                <a:lnTo>
                  <a:pt x="230932" y="2275522"/>
                </a:lnTo>
                <a:lnTo>
                  <a:pt x="221545" y="2211686"/>
                </a:lnTo>
                <a:lnTo>
                  <a:pt x="214035" y="2147852"/>
                </a:lnTo>
                <a:lnTo>
                  <a:pt x="208402" y="2084018"/>
                </a:lnTo>
                <a:lnTo>
                  <a:pt x="210281" y="2023938"/>
                </a:lnTo>
                <a:lnTo>
                  <a:pt x="217791" y="1965736"/>
                </a:lnTo>
                <a:lnTo>
                  <a:pt x="234689" y="1909410"/>
                </a:lnTo>
                <a:lnTo>
                  <a:pt x="259096" y="1862474"/>
                </a:lnTo>
                <a:lnTo>
                  <a:pt x="291012" y="1817414"/>
                </a:lnTo>
                <a:lnTo>
                  <a:pt x="328562" y="1777986"/>
                </a:lnTo>
                <a:lnTo>
                  <a:pt x="371744" y="1738560"/>
                </a:lnTo>
                <a:lnTo>
                  <a:pt x="416805" y="1702885"/>
                </a:lnTo>
                <a:lnTo>
                  <a:pt x="463742" y="1667213"/>
                </a:lnTo>
                <a:lnTo>
                  <a:pt x="510678" y="1631541"/>
                </a:lnTo>
                <a:lnTo>
                  <a:pt x="557617" y="1595869"/>
                </a:lnTo>
                <a:lnTo>
                  <a:pt x="600799" y="1558320"/>
                </a:lnTo>
                <a:lnTo>
                  <a:pt x="638351" y="1515138"/>
                </a:lnTo>
                <a:lnTo>
                  <a:pt x="672143" y="1473832"/>
                </a:lnTo>
                <a:lnTo>
                  <a:pt x="698428" y="1426896"/>
                </a:lnTo>
                <a:lnTo>
                  <a:pt x="720959" y="1376203"/>
                </a:lnTo>
                <a:lnTo>
                  <a:pt x="739734" y="1321755"/>
                </a:lnTo>
                <a:lnTo>
                  <a:pt x="756631" y="1265429"/>
                </a:lnTo>
                <a:lnTo>
                  <a:pt x="771652" y="1209105"/>
                </a:lnTo>
                <a:lnTo>
                  <a:pt x="786672" y="1150903"/>
                </a:lnTo>
                <a:lnTo>
                  <a:pt x="803570" y="1096456"/>
                </a:lnTo>
                <a:lnTo>
                  <a:pt x="822344" y="1042007"/>
                </a:lnTo>
                <a:lnTo>
                  <a:pt x="844875" y="991317"/>
                </a:lnTo>
                <a:lnTo>
                  <a:pt x="873037" y="946257"/>
                </a:lnTo>
                <a:lnTo>
                  <a:pt x="906830" y="904952"/>
                </a:lnTo>
                <a:lnTo>
                  <a:pt x="948135" y="871157"/>
                </a:lnTo>
                <a:lnTo>
                  <a:pt x="993197" y="842995"/>
                </a:lnTo>
                <a:lnTo>
                  <a:pt x="1043887" y="820464"/>
                </a:lnTo>
                <a:lnTo>
                  <a:pt x="1098336" y="801690"/>
                </a:lnTo>
                <a:lnTo>
                  <a:pt x="1152783" y="784792"/>
                </a:lnTo>
                <a:lnTo>
                  <a:pt x="1210986" y="769772"/>
                </a:lnTo>
                <a:lnTo>
                  <a:pt x="1267309" y="754751"/>
                </a:lnTo>
                <a:lnTo>
                  <a:pt x="1323635" y="737854"/>
                </a:lnTo>
                <a:lnTo>
                  <a:pt x="1378082" y="719079"/>
                </a:lnTo>
                <a:lnTo>
                  <a:pt x="1428774" y="696549"/>
                </a:lnTo>
                <a:lnTo>
                  <a:pt x="1475711" y="670266"/>
                </a:lnTo>
                <a:lnTo>
                  <a:pt x="1517016" y="636471"/>
                </a:lnTo>
                <a:lnTo>
                  <a:pt x="1560199" y="598919"/>
                </a:lnTo>
                <a:lnTo>
                  <a:pt x="1597750" y="555737"/>
                </a:lnTo>
                <a:lnTo>
                  <a:pt x="1633422" y="510678"/>
                </a:lnTo>
                <a:lnTo>
                  <a:pt x="1669094" y="463741"/>
                </a:lnTo>
                <a:lnTo>
                  <a:pt x="1704766" y="416803"/>
                </a:lnTo>
                <a:lnTo>
                  <a:pt x="1740438" y="371743"/>
                </a:lnTo>
                <a:lnTo>
                  <a:pt x="1779867" y="328561"/>
                </a:lnTo>
                <a:lnTo>
                  <a:pt x="1819293" y="291012"/>
                </a:lnTo>
                <a:lnTo>
                  <a:pt x="1864354" y="259094"/>
                </a:lnTo>
                <a:lnTo>
                  <a:pt x="1911291" y="234686"/>
                </a:lnTo>
                <a:lnTo>
                  <a:pt x="1967617" y="217789"/>
                </a:lnTo>
                <a:lnTo>
                  <a:pt x="2025819" y="210279"/>
                </a:lnTo>
                <a:lnTo>
                  <a:pt x="2085897" y="208401"/>
                </a:lnTo>
                <a:lnTo>
                  <a:pt x="2149731" y="214035"/>
                </a:lnTo>
                <a:lnTo>
                  <a:pt x="2213567" y="221545"/>
                </a:lnTo>
                <a:lnTo>
                  <a:pt x="2277403" y="230932"/>
                </a:lnTo>
                <a:lnTo>
                  <a:pt x="2341237" y="238443"/>
                </a:lnTo>
                <a:lnTo>
                  <a:pt x="2405071" y="242197"/>
                </a:lnTo>
                <a:lnTo>
                  <a:pt x="2467030" y="242197"/>
                </a:lnTo>
                <a:lnTo>
                  <a:pt x="2525233" y="234686"/>
                </a:lnTo>
                <a:lnTo>
                  <a:pt x="2583436" y="219666"/>
                </a:lnTo>
                <a:lnTo>
                  <a:pt x="2639760" y="197137"/>
                </a:lnTo>
                <a:lnTo>
                  <a:pt x="2696083" y="167096"/>
                </a:lnTo>
                <a:lnTo>
                  <a:pt x="2752409" y="137057"/>
                </a:lnTo>
                <a:lnTo>
                  <a:pt x="2808733" y="103262"/>
                </a:lnTo>
                <a:lnTo>
                  <a:pt x="2863182" y="71344"/>
                </a:lnTo>
                <a:lnTo>
                  <a:pt x="2921385" y="43182"/>
                </a:lnTo>
                <a:lnTo>
                  <a:pt x="2977708" y="20652"/>
                </a:lnTo>
                <a:lnTo>
                  <a:pt x="3035911" y="5631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8" name="Freeform: Shape 347">
            <a:extLst>
              <a:ext uri="{FF2B5EF4-FFF2-40B4-BE49-F238E27FC236}">
                <a16:creationId xmlns:a16="http://schemas.microsoft.com/office/drawing/2014/main" id="{FB097F37-39FE-4C12-9661-701644B72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253" y="0"/>
            <a:ext cx="3122747" cy="2787404"/>
          </a:xfrm>
          <a:custGeom>
            <a:avLst/>
            <a:gdLst>
              <a:gd name="connsiteX0" fmla="*/ 262616 w 4163662"/>
              <a:gd name="connsiteY0" fmla="*/ 0 h 3716538"/>
              <a:gd name="connsiteX1" fmla="*/ 4163662 w 4163662"/>
              <a:gd name="connsiteY1" fmla="*/ 0 h 3716538"/>
              <a:gd name="connsiteX2" fmla="*/ 4163662 w 4163662"/>
              <a:gd name="connsiteY2" fmla="*/ 3079653 h 3716538"/>
              <a:gd name="connsiteX3" fmla="*/ 4124349 w 4163662"/>
              <a:gd name="connsiteY3" fmla="*/ 3091447 h 3716538"/>
              <a:gd name="connsiteX4" fmla="*/ 4078224 w 4163662"/>
              <a:gd name="connsiteY4" fmla="*/ 3107352 h 3716538"/>
              <a:gd name="connsiteX5" fmla="*/ 4035278 w 4163662"/>
              <a:gd name="connsiteY5" fmla="*/ 3126440 h 3716538"/>
              <a:gd name="connsiteX6" fmla="*/ 3995515 w 4163662"/>
              <a:gd name="connsiteY6" fmla="*/ 3148706 h 3716538"/>
              <a:gd name="connsiteX7" fmla="*/ 3960521 w 4163662"/>
              <a:gd name="connsiteY7" fmla="*/ 3177336 h 3716538"/>
              <a:gd name="connsiteX8" fmla="*/ 3923938 w 4163662"/>
              <a:gd name="connsiteY8" fmla="*/ 3209149 h 3716538"/>
              <a:gd name="connsiteX9" fmla="*/ 3892126 w 4163662"/>
              <a:gd name="connsiteY9" fmla="*/ 3245731 h 3716538"/>
              <a:gd name="connsiteX10" fmla="*/ 3861906 w 4163662"/>
              <a:gd name="connsiteY10" fmla="*/ 3283905 h 3716538"/>
              <a:gd name="connsiteX11" fmla="*/ 3831684 w 4163662"/>
              <a:gd name="connsiteY11" fmla="*/ 3323668 h 3716538"/>
              <a:gd name="connsiteX12" fmla="*/ 3801464 w 4163662"/>
              <a:gd name="connsiteY12" fmla="*/ 3363433 h 3716538"/>
              <a:gd name="connsiteX13" fmla="*/ 3771243 w 4163662"/>
              <a:gd name="connsiteY13" fmla="*/ 3401607 h 3716538"/>
              <a:gd name="connsiteX14" fmla="*/ 3737841 w 4163662"/>
              <a:gd name="connsiteY14" fmla="*/ 3438189 h 3716538"/>
              <a:gd name="connsiteX15" fmla="*/ 3704438 w 4163662"/>
              <a:gd name="connsiteY15" fmla="*/ 3470000 h 3716538"/>
              <a:gd name="connsiteX16" fmla="*/ 3666266 w 4163662"/>
              <a:gd name="connsiteY16" fmla="*/ 3497040 h 3716538"/>
              <a:gd name="connsiteX17" fmla="*/ 3626502 w 4163662"/>
              <a:gd name="connsiteY17" fmla="*/ 3517718 h 3716538"/>
              <a:gd name="connsiteX18" fmla="*/ 3578783 w 4163662"/>
              <a:gd name="connsiteY18" fmla="*/ 3532034 h 3716538"/>
              <a:gd name="connsiteX19" fmla="*/ 3529475 w 4163662"/>
              <a:gd name="connsiteY19" fmla="*/ 3538396 h 3716538"/>
              <a:gd name="connsiteX20" fmla="*/ 3478578 w 4163662"/>
              <a:gd name="connsiteY20" fmla="*/ 3539986 h 3716538"/>
              <a:gd name="connsiteX21" fmla="*/ 3424498 w 4163662"/>
              <a:gd name="connsiteY21" fmla="*/ 3535214 h 3716538"/>
              <a:gd name="connsiteX22" fmla="*/ 3370419 w 4163662"/>
              <a:gd name="connsiteY22" fmla="*/ 3528852 h 3716538"/>
              <a:gd name="connsiteX23" fmla="*/ 3316339 w 4163662"/>
              <a:gd name="connsiteY23" fmla="*/ 3520898 h 3716538"/>
              <a:gd name="connsiteX24" fmla="*/ 3262260 w 4163662"/>
              <a:gd name="connsiteY24" fmla="*/ 3514538 h 3716538"/>
              <a:gd name="connsiteX25" fmla="*/ 3208180 w 4163662"/>
              <a:gd name="connsiteY25" fmla="*/ 3511356 h 3716538"/>
              <a:gd name="connsiteX26" fmla="*/ 3155691 w 4163662"/>
              <a:gd name="connsiteY26" fmla="*/ 3511356 h 3716538"/>
              <a:gd name="connsiteX27" fmla="*/ 3106385 w 4163662"/>
              <a:gd name="connsiteY27" fmla="*/ 3517718 h 3716538"/>
              <a:gd name="connsiteX28" fmla="*/ 3055486 w 4163662"/>
              <a:gd name="connsiteY28" fmla="*/ 3530443 h 3716538"/>
              <a:gd name="connsiteX29" fmla="*/ 3009359 w 4163662"/>
              <a:gd name="connsiteY29" fmla="*/ 3549529 h 3716538"/>
              <a:gd name="connsiteX30" fmla="*/ 2961643 w 4163662"/>
              <a:gd name="connsiteY30" fmla="*/ 3574979 h 3716538"/>
              <a:gd name="connsiteX31" fmla="*/ 2913926 w 4163662"/>
              <a:gd name="connsiteY31" fmla="*/ 3600429 h 3716538"/>
              <a:gd name="connsiteX32" fmla="*/ 2866208 w 4163662"/>
              <a:gd name="connsiteY32" fmla="*/ 3629057 h 3716538"/>
              <a:gd name="connsiteX33" fmla="*/ 2820080 w 4163662"/>
              <a:gd name="connsiteY33" fmla="*/ 3656097 h 3716538"/>
              <a:gd name="connsiteX34" fmla="*/ 2770775 w 4163662"/>
              <a:gd name="connsiteY34" fmla="*/ 3679956 h 3716538"/>
              <a:gd name="connsiteX35" fmla="*/ 2723057 w 4163662"/>
              <a:gd name="connsiteY35" fmla="*/ 3699043 h 3716538"/>
              <a:gd name="connsiteX36" fmla="*/ 2673748 w 4163662"/>
              <a:gd name="connsiteY36" fmla="*/ 3711768 h 3716538"/>
              <a:gd name="connsiteX37" fmla="*/ 2622852 w 4163662"/>
              <a:gd name="connsiteY37" fmla="*/ 3716538 h 3716538"/>
              <a:gd name="connsiteX38" fmla="*/ 2571954 w 4163662"/>
              <a:gd name="connsiteY38" fmla="*/ 3711768 h 3716538"/>
              <a:gd name="connsiteX39" fmla="*/ 2522645 w 4163662"/>
              <a:gd name="connsiteY39" fmla="*/ 3699043 h 3716538"/>
              <a:gd name="connsiteX40" fmla="*/ 2474930 w 4163662"/>
              <a:gd name="connsiteY40" fmla="*/ 3679956 h 3716538"/>
              <a:gd name="connsiteX41" fmla="*/ 2425622 w 4163662"/>
              <a:gd name="connsiteY41" fmla="*/ 3656097 h 3716538"/>
              <a:gd name="connsiteX42" fmla="*/ 2379494 w 4163662"/>
              <a:gd name="connsiteY42" fmla="*/ 3629057 h 3716538"/>
              <a:gd name="connsiteX43" fmla="*/ 2331777 w 4163662"/>
              <a:gd name="connsiteY43" fmla="*/ 3600429 h 3716538"/>
              <a:gd name="connsiteX44" fmla="*/ 2284059 w 4163662"/>
              <a:gd name="connsiteY44" fmla="*/ 3574979 h 3716538"/>
              <a:gd name="connsiteX45" fmla="*/ 2236344 w 4163662"/>
              <a:gd name="connsiteY45" fmla="*/ 3549529 h 3716538"/>
              <a:gd name="connsiteX46" fmla="*/ 2188627 w 4163662"/>
              <a:gd name="connsiteY46" fmla="*/ 3530443 h 3716538"/>
              <a:gd name="connsiteX47" fmla="*/ 2139319 w 4163662"/>
              <a:gd name="connsiteY47" fmla="*/ 3517718 h 3716538"/>
              <a:gd name="connsiteX48" fmla="*/ 2090011 w 4163662"/>
              <a:gd name="connsiteY48" fmla="*/ 3511356 h 3716538"/>
              <a:gd name="connsiteX49" fmla="*/ 2037520 w 4163662"/>
              <a:gd name="connsiteY49" fmla="*/ 3511356 h 3716538"/>
              <a:gd name="connsiteX50" fmla="*/ 1983442 w 4163662"/>
              <a:gd name="connsiteY50" fmla="*/ 3514538 h 3716538"/>
              <a:gd name="connsiteX51" fmla="*/ 1929363 w 4163662"/>
              <a:gd name="connsiteY51" fmla="*/ 3520898 h 3716538"/>
              <a:gd name="connsiteX52" fmla="*/ 1875283 w 4163662"/>
              <a:gd name="connsiteY52" fmla="*/ 3528852 h 3716538"/>
              <a:gd name="connsiteX53" fmla="*/ 1821202 w 4163662"/>
              <a:gd name="connsiteY53" fmla="*/ 3535214 h 3716538"/>
              <a:gd name="connsiteX54" fmla="*/ 1767124 w 4163662"/>
              <a:gd name="connsiteY54" fmla="*/ 3539986 h 3716538"/>
              <a:gd name="connsiteX55" fmla="*/ 1716227 w 4163662"/>
              <a:gd name="connsiteY55" fmla="*/ 3538396 h 3716538"/>
              <a:gd name="connsiteX56" fmla="*/ 1666920 w 4163662"/>
              <a:gd name="connsiteY56" fmla="*/ 3532034 h 3716538"/>
              <a:gd name="connsiteX57" fmla="*/ 1619202 w 4163662"/>
              <a:gd name="connsiteY57" fmla="*/ 3517718 h 3716538"/>
              <a:gd name="connsiteX58" fmla="*/ 1579438 w 4163662"/>
              <a:gd name="connsiteY58" fmla="*/ 3497040 h 3716538"/>
              <a:gd name="connsiteX59" fmla="*/ 1541263 w 4163662"/>
              <a:gd name="connsiteY59" fmla="*/ 3470000 h 3716538"/>
              <a:gd name="connsiteX60" fmla="*/ 1507862 w 4163662"/>
              <a:gd name="connsiteY60" fmla="*/ 3438189 h 3716538"/>
              <a:gd name="connsiteX61" fmla="*/ 1474459 w 4163662"/>
              <a:gd name="connsiteY61" fmla="*/ 3401607 h 3716538"/>
              <a:gd name="connsiteX62" fmla="*/ 1444238 w 4163662"/>
              <a:gd name="connsiteY62" fmla="*/ 3363433 h 3716538"/>
              <a:gd name="connsiteX63" fmla="*/ 1414018 w 4163662"/>
              <a:gd name="connsiteY63" fmla="*/ 3323668 h 3716538"/>
              <a:gd name="connsiteX64" fmla="*/ 1383797 w 4163662"/>
              <a:gd name="connsiteY64" fmla="*/ 3283905 h 3716538"/>
              <a:gd name="connsiteX65" fmla="*/ 1353577 w 4163662"/>
              <a:gd name="connsiteY65" fmla="*/ 3245731 h 3716538"/>
              <a:gd name="connsiteX66" fmla="*/ 1321764 w 4163662"/>
              <a:gd name="connsiteY66" fmla="*/ 3209149 h 3716538"/>
              <a:gd name="connsiteX67" fmla="*/ 1285181 w 4163662"/>
              <a:gd name="connsiteY67" fmla="*/ 3177336 h 3716538"/>
              <a:gd name="connsiteX68" fmla="*/ 1250188 w 4163662"/>
              <a:gd name="connsiteY68" fmla="*/ 3148706 h 3716538"/>
              <a:gd name="connsiteX69" fmla="*/ 1210424 w 4163662"/>
              <a:gd name="connsiteY69" fmla="*/ 3126440 h 3716538"/>
              <a:gd name="connsiteX70" fmla="*/ 1167479 w 4163662"/>
              <a:gd name="connsiteY70" fmla="*/ 3107352 h 3716538"/>
              <a:gd name="connsiteX71" fmla="*/ 1121353 w 4163662"/>
              <a:gd name="connsiteY71" fmla="*/ 3091447 h 3716538"/>
              <a:gd name="connsiteX72" fmla="*/ 1073635 w 4163662"/>
              <a:gd name="connsiteY72" fmla="*/ 3077132 h 3716538"/>
              <a:gd name="connsiteX73" fmla="*/ 1025919 w 4163662"/>
              <a:gd name="connsiteY73" fmla="*/ 3064407 h 3716538"/>
              <a:gd name="connsiteX74" fmla="*/ 976611 w 4163662"/>
              <a:gd name="connsiteY74" fmla="*/ 3051682 h 3716538"/>
              <a:gd name="connsiteX75" fmla="*/ 930485 w 4163662"/>
              <a:gd name="connsiteY75" fmla="*/ 3037367 h 3716538"/>
              <a:gd name="connsiteX76" fmla="*/ 884357 w 4163662"/>
              <a:gd name="connsiteY76" fmla="*/ 3021461 h 3716538"/>
              <a:gd name="connsiteX77" fmla="*/ 841414 w 4163662"/>
              <a:gd name="connsiteY77" fmla="*/ 3002373 h 3716538"/>
              <a:gd name="connsiteX78" fmla="*/ 803238 w 4163662"/>
              <a:gd name="connsiteY78" fmla="*/ 2978515 h 3716538"/>
              <a:gd name="connsiteX79" fmla="*/ 768245 w 4163662"/>
              <a:gd name="connsiteY79" fmla="*/ 2949885 h 3716538"/>
              <a:gd name="connsiteX80" fmla="*/ 739617 w 4163662"/>
              <a:gd name="connsiteY80" fmla="*/ 2914894 h 3716538"/>
              <a:gd name="connsiteX81" fmla="*/ 715758 w 4163662"/>
              <a:gd name="connsiteY81" fmla="*/ 2876719 h 3716538"/>
              <a:gd name="connsiteX82" fmla="*/ 696671 w 4163662"/>
              <a:gd name="connsiteY82" fmla="*/ 2833774 h 3716538"/>
              <a:gd name="connsiteX83" fmla="*/ 680766 w 4163662"/>
              <a:gd name="connsiteY83" fmla="*/ 2787648 h 3716538"/>
              <a:gd name="connsiteX84" fmla="*/ 666450 w 4163662"/>
              <a:gd name="connsiteY84" fmla="*/ 2741522 h 3716538"/>
              <a:gd name="connsiteX85" fmla="*/ 653726 w 4163662"/>
              <a:gd name="connsiteY85" fmla="*/ 2692214 h 3716538"/>
              <a:gd name="connsiteX86" fmla="*/ 641000 w 4163662"/>
              <a:gd name="connsiteY86" fmla="*/ 2644497 h 3716538"/>
              <a:gd name="connsiteX87" fmla="*/ 626686 w 4163662"/>
              <a:gd name="connsiteY87" fmla="*/ 2596780 h 3716538"/>
              <a:gd name="connsiteX88" fmla="*/ 610780 w 4163662"/>
              <a:gd name="connsiteY88" fmla="*/ 2550653 h 3716538"/>
              <a:gd name="connsiteX89" fmla="*/ 591692 w 4163662"/>
              <a:gd name="connsiteY89" fmla="*/ 2507706 h 3716538"/>
              <a:gd name="connsiteX90" fmla="*/ 569424 w 4163662"/>
              <a:gd name="connsiteY90" fmla="*/ 2467943 h 3716538"/>
              <a:gd name="connsiteX91" fmla="*/ 540796 w 4163662"/>
              <a:gd name="connsiteY91" fmla="*/ 2432951 h 3716538"/>
              <a:gd name="connsiteX92" fmla="*/ 508983 w 4163662"/>
              <a:gd name="connsiteY92" fmla="*/ 2396368 h 3716538"/>
              <a:gd name="connsiteX93" fmla="*/ 472400 w 4163662"/>
              <a:gd name="connsiteY93" fmla="*/ 2364557 h 3716538"/>
              <a:gd name="connsiteX94" fmla="*/ 432635 w 4163662"/>
              <a:gd name="connsiteY94" fmla="*/ 2334336 h 3716538"/>
              <a:gd name="connsiteX95" fmla="*/ 392871 w 4163662"/>
              <a:gd name="connsiteY95" fmla="*/ 2304116 h 3716538"/>
              <a:gd name="connsiteX96" fmla="*/ 353108 w 4163662"/>
              <a:gd name="connsiteY96" fmla="*/ 2273895 h 3716538"/>
              <a:gd name="connsiteX97" fmla="*/ 314933 w 4163662"/>
              <a:gd name="connsiteY97" fmla="*/ 2243673 h 3716538"/>
              <a:gd name="connsiteX98" fmla="*/ 278350 w 4163662"/>
              <a:gd name="connsiteY98" fmla="*/ 2210272 h 3716538"/>
              <a:gd name="connsiteX99" fmla="*/ 246539 w 4163662"/>
              <a:gd name="connsiteY99" fmla="*/ 2176871 h 3716538"/>
              <a:gd name="connsiteX100" fmla="*/ 219500 w 4163662"/>
              <a:gd name="connsiteY100" fmla="*/ 2138696 h 3716538"/>
              <a:gd name="connsiteX101" fmla="*/ 198823 w 4163662"/>
              <a:gd name="connsiteY101" fmla="*/ 2098933 h 3716538"/>
              <a:gd name="connsiteX102" fmla="*/ 184508 w 4163662"/>
              <a:gd name="connsiteY102" fmla="*/ 2051217 h 3716538"/>
              <a:gd name="connsiteX103" fmla="*/ 178145 w 4163662"/>
              <a:gd name="connsiteY103" fmla="*/ 2001909 h 3716538"/>
              <a:gd name="connsiteX104" fmla="*/ 176554 w 4163662"/>
              <a:gd name="connsiteY104" fmla="*/ 1951009 h 3716538"/>
              <a:gd name="connsiteX105" fmla="*/ 181326 w 4163662"/>
              <a:gd name="connsiteY105" fmla="*/ 1896930 h 3716538"/>
              <a:gd name="connsiteX106" fmla="*/ 187688 w 4163662"/>
              <a:gd name="connsiteY106" fmla="*/ 1842851 h 3716538"/>
              <a:gd name="connsiteX107" fmla="*/ 195640 w 4163662"/>
              <a:gd name="connsiteY107" fmla="*/ 1788771 h 3716538"/>
              <a:gd name="connsiteX108" fmla="*/ 202004 w 4163662"/>
              <a:gd name="connsiteY108" fmla="*/ 1734693 h 3716538"/>
              <a:gd name="connsiteX109" fmla="*/ 205186 w 4163662"/>
              <a:gd name="connsiteY109" fmla="*/ 1680614 h 3716538"/>
              <a:gd name="connsiteX110" fmla="*/ 205186 w 4163662"/>
              <a:gd name="connsiteY110" fmla="*/ 1628124 h 3716538"/>
              <a:gd name="connsiteX111" fmla="*/ 198823 w 4163662"/>
              <a:gd name="connsiteY111" fmla="*/ 1578818 h 3716538"/>
              <a:gd name="connsiteX112" fmla="*/ 186098 w 4163662"/>
              <a:gd name="connsiteY112" fmla="*/ 1529510 h 3716538"/>
              <a:gd name="connsiteX113" fmla="*/ 167011 w 4163662"/>
              <a:gd name="connsiteY113" fmla="*/ 1483382 h 3716538"/>
              <a:gd name="connsiteX114" fmla="*/ 143153 w 4163662"/>
              <a:gd name="connsiteY114" fmla="*/ 1435666 h 3716538"/>
              <a:gd name="connsiteX115" fmla="*/ 116112 w 4163662"/>
              <a:gd name="connsiteY115" fmla="*/ 1387950 h 3716538"/>
              <a:gd name="connsiteX116" fmla="*/ 87483 w 4163662"/>
              <a:gd name="connsiteY116" fmla="*/ 1340232 h 3716538"/>
              <a:gd name="connsiteX117" fmla="*/ 60443 w 4163662"/>
              <a:gd name="connsiteY117" fmla="*/ 1294104 h 3716538"/>
              <a:gd name="connsiteX118" fmla="*/ 36583 w 4163662"/>
              <a:gd name="connsiteY118" fmla="*/ 1244799 h 3716538"/>
              <a:gd name="connsiteX119" fmla="*/ 17498 w 4163662"/>
              <a:gd name="connsiteY119" fmla="*/ 1197081 h 3716538"/>
              <a:gd name="connsiteX120" fmla="*/ 4773 w 4163662"/>
              <a:gd name="connsiteY120" fmla="*/ 1147773 h 3716538"/>
              <a:gd name="connsiteX121" fmla="*/ 0 w 4163662"/>
              <a:gd name="connsiteY121" fmla="*/ 1096874 h 3716538"/>
              <a:gd name="connsiteX122" fmla="*/ 4773 w 4163662"/>
              <a:gd name="connsiteY122" fmla="*/ 1045978 h 3716538"/>
              <a:gd name="connsiteX123" fmla="*/ 17498 w 4163662"/>
              <a:gd name="connsiteY123" fmla="*/ 996670 h 3716538"/>
              <a:gd name="connsiteX124" fmla="*/ 36583 w 4163662"/>
              <a:gd name="connsiteY124" fmla="*/ 948952 h 3716538"/>
              <a:gd name="connsiteX125" fmla="*/ 60443 w 4163662"/>
              <a:gd name="connsiteY125" fmla="*/ 899646 h 3716538"/>
              <a:gd name="connsiteX126" fmla="*/ 87483 w 4163662"/>
              <a:gd name="connsiteY126" fmla="*/ 853518 h 3716538"/>
              <a:gd name="connsiteX127" fmla="*/ 116112 w 4163662"/>
              <a:gd name="connsiteY127" fmla="*/ 805802 h 3716538"/>
              <a:gd name="connsiteX128" fmla="*/ 143153 w 4163662"/>
              <a:gd name="connsiteY128" fmla="*/ 758084 h 3716538"/>
              <a:gd name="connsiteX129" fmla="*/ 167011 w 4163662"/>
              <a:gd name="connsiteY129" fmla="*/ 710368 h 3716538"/>
              <a:gd name="connsiteX130" fmla="*/ 186098 w 4163662"/>
              <a:gd name="connsiteY130" fmla="*/ 664240 h 3716538"/>
              <a:gd name="connsiteX131" fmla="*/ 198823 w 4163662"/>
              <a:gd name="connsiteY131" fmla="*/ 614933 h 3716538"/>
              <a:gd name="connsiteX132" fmla="*/ 205186 w 4163662"/>
              <a:gd name="connsiteY132" fmla="*/ 565626 h 3716538"/>
              <a:gd name="connsiteX133" fmla="*/ 205186 w 4163662"/>
              <a:gd name="connsiteY133" fmla="*/ 513138 h 3716538"/>
              <a:gd name="connsiteX134" fmla="*/ 202004 w 4163662"/>
              <a:gd name="connsiteY134" fmla="*/ 459058 h 3716538"/>
              <a:gd name="connsiteX135" fmla="*/ 195640 w 4163662"/>
              <a:gd name="connsiteY135" fmla="*/ 404979 h 3716538"/>
              <a:gd name="connsiteX136" fmla="*/ 187688 w 4163662"/>
              <a:gd name="connsiteY136" fmla="*/ 350899 h 3716538"/>
              <a:gd name="connsiteX137" fmla="*/ 181326 w 4163662"/>
              <a:gd name="connsiteY137" fmla="*/ 296820 h 3716538"/>
              <a:gd name="connsiteX138" fmla="*/ 176554 w 4163662"/>
              <a:gd name="connsiteY138" fmla="*/ 242741 h 3716538"/>
              <a:gd name="connsiteX139" fmla="*/ 178145 w 4163662"/>
              <a:gd name="connsiteY139" fmla="*/ 191843 h 3716538"/>
              <a:gd name="connsiteX140" fmla="*/ 184508 w 4163662"/>
              <a:gd name="connsiteY140" fmla="*/ 142536 h 3716538"/>
              <a:gd name="connsiteX141" fmla="*/ 198823 w 4163662"/>
              <a:gd name="connsiteY141" fmla="*/ 94818 h 3716538"/>
              <a:gd name="connsiteX142" fmla="*/ 219500 w 4163662"/>
              <a:gd name="connsiteY142" fmla="*/ 55055 h 3716538"/>
              <a:gd name="connsiteX143" fmla="*/ 246539 w 4163662"/>
              <a:gd name="connsiteY143" fmla="*/ 16881 h 3716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4163662" h="3716538">
                <a:moveTo>
                  <a:pt x="262616" y="0"/>
                </a:moveTo>
                <a:lnTo>
                  <a:pt x="4163662" y="0"/>
                </a:lnTo>
                <a:lnTo>
                  <a:pt x="4163662" y="3079653"/>
                </a:lnTo>
                <a:lnTo>
                  <a:pt x="4124349" y="3091447"/>
                </a:lnTo>
                <a:lnTo>
                  <a:pt x="4078224" y="3107352"/>
                </a:lnTo>
                <a:lnTo>
                  <a:pt x="4035278" y="3126440"/>
                </a:lnTo>
                <a:lnTo>
                  <a:pt x="3995515" y="3148706"/>
                </a:lnTo>
                <a:lnTo>
                  <a:pt x="3960521" y="3177336"/>
                </a:lnTo>
                <a:lnTo>
                  <a:pt x="3923938" y="3209149"/>
                </a:lnTo>
                <a:lnTo>
                  <a:pt x="3892126" y="3245731"/>
                </a:lnTo>
                <a:lnTo>
                  <a:pt x="3861906" y="3283905"/>
                </a:lnTo>
                <a:lnTo>
                  <a:pt x="3831684" y="3323668"/>
                </a:lnTo>
                <a:lnTo>
                  <a:pt x="3801464" y="3363433"/>
                </a:lnTo>
                <a:lnTo>
                  <a:pt x="3771243" y="3401607"/>
                </a:lnTo>
                <a:lnTo>
                  <a:pt x="3737841" y="3438189"/>
                </a:lnTo>
                <a:lnTo>
                  <a:pt x="3704438" y="3470000"/>
                </a:lnTo>
                <a:lnTo>
                  <a:pt x="3666266" y="3497040"/>
                </a:lnTo>
                <a:lnTo>
                  <a:pt x="3626502" y="3517718"/>
                </a:lnTo>
                <a:lnTo>
                  <a:pt x="3578783" y="3532034"/>
                </a:lnTo>
                <a:lnTo>
                  <a:pt x="3529475" y="3538396"/>
                </a:lnTo>
                <a:lnTo>
                  <a:pt x="3478578" y="3539986"/>
                </a:lnTo>
                <a:lnTo>
                  <a:pt x="3424498" y="3535214"/>
                </a:lnTo>
                <a:lnTo>
                  <a:pt x="3370419" y="3528852"/>
                </a:lnTo>
                <a:lnTo>
                  <a:pt x="3316339" y="3520898"/>
                </a:lnTo>
                <a:lnTo>
                  <a:pt x="3262260" y="3514538"/>
                </a:lnTo>
                <a:lnTo>
                  <a:pt x="3208180" y="3511356"/>
                </a:lnTo>
                <a:lnTo>
                  <a:pt x="3155691" y="3511356"/>
                </a:lnTo>
                <a:lnTo>
                  <a:pt x="3106385" y="3517718"/>
                </a:lnTo>
                <a:lnTo>
                  <a:pt x="3055486" y="3530443"/>
                </a:lnTo>
                <a:lnTo>
                  <a:pt x="3009359" y="3549529"/>
                </a:lnTo>
                <a:lnTo>
                  <a:pt x="2961643" y="3574979"/>
                </a:lnTo>
                <a:lnTo>
                  <a:pt x="2913926" y="3600429"/>
                </a:lnTo>
                <a:lnTo>
                  <a:pt x="2866208" y="3629057"/>
                </a:lnTo>
                <a:lnTo>
                  <a:pt x="2820080" y="3656097"/>
                </a:lnTo>
                <a:lnTo>
                  <a:pt x="2770775" y="3679956"/>
                </a:lnTo>
                <a:lnTo>
                  <a:pt x="2723057" y="3699043"/>
                </a:lnTo>
                <a:lnTo>
                  <a:pt x="2673748" y="3711768"/>
                </a:lnTo>
                <a:lnTo>
                  <a:pt x="2622852" y="3716538"/>
                </a:lnTo>
                <a:lnTo>
                  <a:pt x="2571954" y="3711768"/>
                </a:lnTo>
                <a:lnTo>
                  <a:pt x="2522645" y="3699043"/>
                </a:lnTo>
                <a:lnTo>
                  <a:pt x="2474930" y="3679956"/>
                </a:lnTo>
                <a:lnTo>
                  <a:pt x="2425622" y="3656097"/>
                </a:lnTo>
                <a:lnTo>
                  <a:pt x="2379494" y="3629057"/>
                </a:lnTo>
                <a:lnTo>
                  <a:pt x="2331777" y="3600429"/>
                </a:lnTo>
                <a:lnTo>
                  <a:pt x="2284059" y="3574979"/>
                </a:lnTo>
                <a:lnTo>
                  <a:pt x="2236344" y="3549529"/>
                </a:lnTo>
                <a:lnTo>
                  <a:pt x="2188627" y="3530443"/>
                </a:lnTo>
                <a:lnTo>
                  <a:pt x="2139319" y="3517718"/>
                </a:lnTo>
                <a:lnTo>
                  <a:pt x="2090011" y="3511356"/>
                </a:lnTo>
                <a:lnTo>
                  <a:pt x="2037520" y="3511356"/>
                </a:lnTo>
                <a:lnTo>
                  <a:pt x="1983442" y="3514538"/>
                </a:lnTo>
                <a:lnTo>
                  <a:pt x="1929363" y="3520898"/>
                </a:lnTo>
                <a:lnTo>
                  <a:pt x="1875283" y="3528852"/>
                </a:lnTo>
                <a:lnTo>
                  <a:pt x="1821202" y="3535214"/>
                </a:lnTo>
                <a:lnTo>
                  <a:pt x="1767124" y="3539986"/>
                </a:lnTo>
                <a:lnTo>
                  <a:pt x="1716227" y="3538396"/>
                </a:lnTo>
                <a:lnTo>
                  <a:pt x="1666920" y="3532034"/>
                </a:lnTo>
                <a:lnTo>
                  <a:pt x="1619202" y="3517718"/>
                </a:lnTo>
                <a:lnTo>
                  <a:pt x="1579438" y="3497040"/>
                </a:lnTo>
                <a:lnTo>
                  <a:pt x="1541263" y="3470000"/>
                </a:lnTo>
                <a:lnTo>
                  <a:pt x="1507862" y="3438189"/>
                </a:lnTo>
                <a:lnTo>
                  <a:pt x="1474459" y="3401607"/>
                </a:lnTo>
                <a:lnTo>
                  <a:pt x="1444238" y="3363433"/>
                </a:lnTo>
                <a:lnTo>
                  <a:pt x="1414018" y="3323668"/>
                </a:lnTo>
                <a:lnTo>
                  <a:pt x="1383797" y="3283905"/>
                </a:lnTo>
                <a:lnTo>
                  <a:pt x="1353577" y="3245731"/>
                </a:lnTo>
                <a:lnTo>
                  <a:pt x="1321764" y="3209149"/>
                </a:lnTo>
                <a:lnTo>
                  <a:pt x="1285181" y="3177336"/>
                </a:lnTo>
                <a:lnTo>
                  <a:pt x="1250188" y="3148706"/>
                </a:lnTo>
                <a:lnTo>
                  <a:pt x="1210424" y="3126440"/>
                </a:lnTo>
                <a:lnTo>
                  <a:pt x="1167479" y="3107352"/>
                </a:lnTo>
                <a:lnTo>
                  <a:pt x="1121353" y="3091447"/>
                </a:lnTo>
                <a:lnTo>
                  <a:pt x="1073635" y="3077132"/>
                </a:lnTo>
                <a:lnTo>
                  <a:pt x="1025919" y="3064407"/>
                </a:lnTo>
                <a:lnTo>
                  <a:pt x="976611" y="3051682"/>
                </a:lnTo>
                <a:lnTo>
                  <a:pt x="930485" y="3037367"/>
                </a:lnTo>
                <a:lnTo>
                  <a:pt x="884357" y="3021461"/>
                </a:lnTo>
                <a:lnTo>
                  <a:pt x="841414" y="3002373"/>
                </a:lnTo>
                <a:lnTo>
                  <a:pt x="803238" y="2978515"/>
                </a:lnTo>
                <a:lnTo>
                  <a:pt x="768245" y="2949885"/>
                </a:lnTo>
                <a:lnTo>
                  <a:pt x="739617" y="2914894"/>
                </a:lnTo>
                <a:lnTo>
                  <a:pt x="715758" y="2876719"/>
                </a:lnTo>
                <a:lnTo>
                  <a:pt x="696671" y="2833774"/>
                </a:lnTo>
                <a:lnTo>
                  <a:pt x="680766" y="2787648"/>
                </a:lnTo>
                <a:lnTo>
                  <a:pt x="666450" y="2741522"/>
                </a:lnTo>
                <a:lnTo>
                  <a:pt x="653726" y="2692214"/>
                </a:lnTo>
                <a:lnTo>
                  <a:pt x="641000" y="2644497"/>
                </a:lnTo>
                <a:lnTo>
                  <a:pt x="626686" y="2596780"/>
                </a:lnTo>
                <a:lnTo>
                  <a:pt x="610780" y="2550653"/>
                </a:lnTo>
                <a:lnTo>
                  <a:pt x="591692" y="2507706"/>
                </a:lnTo>
                <a:lnTo>
                  <a:pt x="569424" y="2467943"/>
                </a:lnTo>
                <a:lnTo>
                  <a:pt x="540796" y="2432951"/>
                </a:lnTo>
                <a:lnTo>
                  <a:pt x="508983" y="2396368"/>
                </a:lnTo>
                <a:lnTo>
                  <a:pt x="472400" y="2364557"/>
                </a:lnTo>
                <a:lnTo>
                  <a:pt x="432635" y="2334336"/>
                </a:lnTo>
                <a:lnTo>
                  <a:pt x="392871" y="2304116"/>
                </a:lnTo>
                <a:lnTo>
                  <a:pt x="353108" y="2273895"/>
                </a:lnTo>
                <a:lnTo>
                  <a:pt x="314933" y="2243673"/>
                </a:lnTo>
                <a:lnTo>
                  <a:pt x="278350" y="2210272"/>
                </a:lnTo>
                <a:lnTo>
                  <a:pt x="246539" y="2176871"/>
                </a:lnTo>
                <a:lnTo>
                  <a:pt x="219500" y="2138696"/>
                </a:lnTo>
                <a:lnTo>
                  <a:pt x="198823" y="2098933"/>
                </a:lnTo>
                <a:lnTo>
                  <a:pt x="184508" y="2051217"/>
                </a:lnTo>
                <a:lnTo>
                  <a:pt x="178145" y="2001909"/>
                </a:lnTo>
                <a:lnTo>
                  <a:pt x="176554" y="1951009"/>
                </a:lnTo>
                <a:lnTo>
                  <a:pt x="181326" y="1896930"/>
                </a:lnTo>
                <a:lnTo>
                  <a:pt x="187688" y="1842851"/>
                </a:lnTo>
                <a:lnTo>
                  <a:pt x="195640" y="1788771"/>
                </a:lnTo>
                <a:lnTo>
                  <a:pt x="202004" y="1734693"/>
                </a:lnTo>
                <a:lnTo>
                  <a:pt x="205186" y="1680614"/>
                </a:lnTo>
                <a:lnTo>
                  <a:pt x="205186" y="1628124"/>
                </a:lnTo>
                <a:lnTo>
                  <a:pt x="198823" y="1578818"/>
                </a:lnTo>
                <a:lnTo>
                  <a:pt x="186098" y="1529510"/>
                </a:lnTo>
                <a:lnTo>
                  <a:pt x="167011" y="1483382"/>
                </a:lnTo>
                <a:lnTo>
                  <a:pt x="143153" y="1435666"/>
                </a:lnTo>
                <a:lnTo>
                  <a:pt x="116112" y="1387950"/>
                </a:lnTo>
                <a:lnTo>
                  <a:pt x="87483" y="1340232"/>
                </a:lnTo>
                <a:lnTo>
                  <a:pt x="60443" y="1294104"/>
                </a:lnTo>
                <a:lnTo>
                  <a:pt x="36583" y="1244799"/>
                </a:lnTo>
                <a:lnTo>
                  <a:pt x="17498" y="1197081"/>
                </a:lnTo>
                <a:lnTo>
                  <a:pt x="4773" y="1147773"/>
                </a:lnTo>
                <a:lnTo>
                  <a:pt x="0" y="1096874"/>
                </a:lnTo>
                <a:lnTo>
                  <a:pt x="4773" y="1045978"/>
                </a:lnTo>
                <a:lnTo>
                  <a:pt x="17498" y="996670"/>
                </a:lnTo>
                <a:lnTo>
                  <a:pt x="36583" y="948952"/>
                </a:lnTo>
                <a:lnTo>
                  <a:pt x="60443" y="899646"/>
                </a:lnTo>
                <a:lnTo>
                  <a:pt x="87483" y="853518"/>
                </a:lnTo>
                <a:lnTo>
                  <a:pt x="116112" y="805802"/>
                </a:lnTo>
                <a:lnTo>
                  <a:pt x="143153" y="758084"/>
                </a:lnTo>
                <a:lnTo>
                  <a:pt x="167011" y="710368"/>
                </a:lnTo>
                <a:lnTo>
                  <a:pt x="186098" y="664240"/>
                </a:lnTo>
                <a:lnTo>
                  <a:pt x="198823" y="614933"/>
                </a:lnTo>
                <a:lnTo>
                  <a:pt x="205186" y="565626"/>
                </a:lnTo>
                <a:lnTo>
                  <a:pt x="205186" y="513138"/>
                </a:lnTo>
                <a:lnTo>
                  <a:pt x="202004" y="459058"/>
                </a:lnTo>
                <a:lnTo>
                  <a:pt x="195640" y="404979"/>
                </a:lnTo>
                <a:lnTo>
                  <a:pt x="187688" y="350899"/>
                </a:lnTo>
                <a:lnTo>
                  <a:pt x="181326" y="296820"/>
                </a:lnTo>
                <a:lnTo>
                  <a:pt x="176554" y="242741"/>
                </a:lnTo>
                <a:lnTo>
                  <a:pt x="178145" y="191843"/>
                </a:lnTo>
                <a:lnTo>
                  <a:pt x="184508" y="142536"/>
                </a:lnTo>
                <a:lnTo>
                  <a:pt x="198823" y="94818"/>
                </a:lnTo>
                <a:lnTo>
                  <a:pt x="219500" y="55055"/>
                </a:lnTo>
                <a:lnTo>
                  <a:pt x="246539" y="16881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0" name="Freeform: Shape 349">
            <a:extLst>
              <a:ext uri="{FF2B5EF4-FFF2-40B4-BE49-F238E27FC236}">
                <a16:creationId xmlns:a16="http://schemas.microsoft.com/office/drawing/2014/main" id="{760E7417-DF76-4925-99CB-2786C695A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2448" y="2949987"/>
            <a:ext cx="2511552" cy="2193512"/>
          </a:xfrm>
          <a:custGeom>
            <a:avLst/>
            <a:gdLst>
              <a:gd name="connsiteX0" fmla="*/ 2013532 w 3348736"/>
              <a:gd name="connsiteY0" fmla="*/ 0 h 2924683"/>
              <a:gd name="connsiteX1" fmla="*/ 2052605 w 3348736"/>
              <a:gd name="connsiteY1" fmla="*/ 3662 h 2924683"/>
              <a:gd name="connsiteX2" fmla="*/ 2090458 w 3348736"/>
              <a:gd name="connsiteY2" fmla="*/ 13432 h 2924683"/>
              <a:gd name="connsiteX3" fmla="*/ 2127091 w 3348736"/>
              <a:gd name="connsiteY3" fmla="*/ 28084 h 2924683"/>
              <a:gd name="connsiteX4" fmla="*/ 2164942 w 3348736"/>
              <a:gd name="connsiteY4" fmla="*/ 46400 h 2924683"/>
              <a:gd name="connsiteX5" fmla="*/ 2200354 w 3348736"/>
              <a:gd name="connsiteY5" fmla="*/ 67158 h 2924683"/>
              <a:gd name="connsiteX6" fmla="*/ 2236987 w 3348736"/>
              <a:gd name="connsiteY6" fmla="*/ 89137 h 2924683"/>
              <a:gd name="connsiteX7" fmla="*/ 2273618 w 3348736"/>
              <a:gd name="connsiteY7" fmla="*/ 108674 h 2924683"/>
              <a:gd name="connsiteX8" fmla="*/ 2310249 w 3348736"/>
              <a:gd name="connsiteY8" fmla="*/ 128211 h 2924683"/>
              <a:gd name="connsiteX9" fmla="*/ 2345660 w 3348736"/>
              <a:gd name="connsiteY9" fmla="*/ 142864 h 2924683"/>
              <a:gd name="connsiteX10" fmla="*/ 2384735 w 3348736"/>
              <a:gd name="connsiteY10" fmla="*/ 152632 h 2924683"/>
              <a:gd name="connsiteX11" fmla="*/ 2422587 w 3348736"/>
              <a:gd name="connsiteY11" fmla="*/ 157517 h 2924683"/>
              <a:gd name="connsiteX12" fmla="*/ 2462882 w 3348736"/>
              <a:gd name="connsiteY12" fmla="*/ 157517 h 2924683"/>
              <a:gd name="connsiteX13" fmla="*/ 2504398 w 3348736"/>
              <a:gd name="connsiteY13" fmla="*/ 155076 h 2924683"/>
              <a:gd name="connsiteX14" fmla="*/ 2545914 w 3348736"/>
              <a:gd name="connsiteY14" fmla="*/ 150191 h 2924683"/>
              <a:gd name="connsiteX15" fmla="*/ 2587431 w 3348736"/>
              <a:gd name="connsiteY15" fmla="*/ 144086 h 2924683"/>
              <a:gd name="connsiteX16" fmla="*/ 2628946 w 3348736"/>
              <a:gd name="connsiteY16" fmla="*/ 139201 h 2924683"/>
              <a:gd name="connsiteX17" fmla="*/ 2670463 w 3348736"/>
              <a:gd name="connsiteY17" fmla="*/ 135537 h 2924683"/>
              <a:gd name="connsiteX18" fmla="*/ 2709536 w 3348736"/>
              <a:gd name="connsiteY18" fmla="*/ 136759 h 2924683"/>
              <a:gd name="connsiteX19" fmla="*/ 2747389 w 3348736"/>
              <a:gd name="connsiteY19" fmla="*/ 141643 h 2924683"/>
              <a:gd name="connsiteX20" fmla="*/ 2784022 w 3348736"/>
              <a:gd name="connsiteY20" fmla="*/ 152632 h 2924683"/>
              <a:gd name="connsiteX21" fmla="*/ 2814549 w 3348736"/>
              <a:gd name="connsiteY21" fmla="*/ 168506 h 2924683"/>
              <a:gd name="connsiteX22" fmla="*/ 2843853 w 3348736"/>
              <a:gd name="connsiteY22" fmla="*/ 189265 h 2924683"/>
              <a:gd name="connsiteX23" fmla="*/ 2869496 w 3348736"/>
              <a:gd name="connsiteY23" fmla="*/ 213685 h 2924683"/>
              <a:gd name="connsiteX24" fmla="*/ 2895138 w 3348736"/>
              <a:gd name="connsiteY24" fmla="*/ 241769 h 2924683"/>
              <a:gd name="connsiteX25" fmla="*/ 2918338 w 3348736"/>
              <a:gd name="connsiteY25" fmla="*/ 271075 h 2924683"/>
              <a:gd name="connsiteX26" fmla="*/ 2941538 w 3348736"/>
              <a:gd name="connsiteY26" fmla="*/ 301602 h 2924683"/>
              <a:gd name="connsiteX27" fmla="*/ 2964739 w 3348736"/>
              <a:gd name="connsiteY27" fmla="*/ 332128 h 2924683"/>
              <a:gd name="connsiteX28" fmla="*/ 2987939 w 3348736"/>
              <a:gd name="connsiteY28" fmla="*/ 361433 h 2924683"/>
              <a:gd name="connsiteX29" fmla="*/ 3012361 w 3348736"/>
              <a:gd name="connsiteY29" fmla="*/ 389517 h 2924683"/>
              <a:gd name="connsiteX30" fmla="*/ 3040445 w 3348736"/>
              <a:gd name="connsiteY30" fmla="*/ 413940 h 2924683"/>
              <a:gd name="connsiteX31" fmla="*/ 3067309 w 3348736"/>
              <a:gd name="connsiteY31" fmla="*/ 435919 h 2924683"/>
              <a:gd name="connsiteX32" fmla="*/ 3097835 w 3348736"/>
              <a:gd name="connsiteY32" fmla="*/ 453013 h 2924683"/>
              <a:gd name="connsiteX33" fmla="*/ 3130804 w 3348736"/>
              <a:gd name="connsiteY33" fmla="*/ 467665 h 2924683"/>
              <a:gd name="connsiteX34" fmla="*/ 3166214 w 3348736"/>
              <a:gd name="connsiteY34" fmla="*/ 479876 h 2924683"/>
              <a:gd name="connsiteX35" fmla="*/ 3202845 w 3348736"/>
              <a:gd name="connsiteY35" fmla="*/ 490865 h 2924683"/>
              <a:gd name="connsiteX36" fmla="*/ 3239478 w 3348736"/>
              <a:gd name="connsiteY36" fmla="*/ 500634 h 2924683"/>
              <a:gd name="connsiteX37" fmla="*/ 3277331 w 3348736"/>
              <a:gd name="connsiteY37" fmla="*/ 510403 h 2924683"/>
              <a:gd name="connsiteX38" fmla="*/ 3312741 w 3348736"/>
              <a:gd name="connsiteY38" fmla="*/ 521393 h 2924683"/>
              <a:gd name="connsiteX39" fmla="*/ 3348152 w 3348736"/>
              <a:gd name="connsiteY39" fmla="*/ 533603 h 2924683"/>
              <a:gd name="connsiteX40" fmla="*/ 3348736 w 3348736"/>
              <a:gd name="connsiteY40" fmla="*/ 533862 h 2924683"/>
              <a:gd name="connsiteX41" fmla="*/ 3348736 w 3348736"/>
              <a:gd name="connsiteY41" fmla="*/ 2924683 h 2924683"/>
              <a:gd name="connsiteX42" fmla="*/ 284253 w 3348736"/>
              <a:gd name="connsiteY42" fmla="*/ 2924683 h 2924683"/>
              <a:gd name="connsiteX43" fmla="*/ 271076 w 3348736"/>
              <a:gd name="connsiteY43" fmla="*/ 2914669 h 2924683"/>
              <a:gd name="connsiteX44" fmla="*/ 241770 w 3348736"/>
              <a:gd name="connsiteY44" fmla="*/ 2891468 h 2924683"/>
              <a:gd name="connsiteX45" fmla="*/ 213686 w 3348736"/>
              <a:gd name="connsiteY45" fmla="*/ 2865827 h 2924683"/>
              <a:gd name="connsiteX46" fmla="*/ 189265 w 3348736"/>
              <a:gd name="connsiteY46" fmla="*/ 2840185 h 2924683"/>
              <a:gd name="connsiteX47" fmla="*/ 168508 w 3348736"/>
              <a:gd name="connsiteY47" fmla="*/ 2810878 h 2924683"/>
              <a:gd name="connsiteX48" fmla="*/ 152634 w 3348736"/>
              <a:gd name="connsiteY48" fmla="*/ 2780353 h 2924683"/>
              <a:gd name="connsiteX49" fmla="*/ 141644 w 3348736"/>
              <a:gd name="connsiteY49" fmla="*/ 2743722 h 2924683"/>
              <a:gd name="connsiteX50" fmla="*/ 136760 w 3348736"/>
              <a:gd name="connsiteY50" fmla="*/ 2705868 h 2924683"/>
              <a:gd name="connsiteX51" fmla="*/ 135538 w 3348736"/>
              <a:gd name="connsiteY51" fmla="*/ 2666793 h 2924683"/>
              <a:gd name="connsiteX52" fmla="*/ 139201 w 3348736"/>
              <a:gd name="connsiteY52" fmla="*/ 2625277 h 2924683"/>
              <a:gd name="connsiteX53" fmla="*/ 144086 w 3348736"/>
              <a:gd name="connsiteY53" fmla="*/ 2583762 h 2924683"/>
              <a:gd name="connsiteX54" fmla="*/ 150191 w 3348736"/>
              <a:gd name="connsiteY54" fmla="*/ 2542245 h 2924683"/>
              <a:gd name="connsiteX55" fmla="*/ 155076 w 3348736"/>
              <a:gd name="connsiteY55" fmla="*/ 2500730 h 2924683"/>
              <a:gd name="connsiteX56" fmla="*/ 157518 w 3348736"/>
              <a:gd name="connsiteY56" fmla="*/ 2459214 h 2924683"/>
              <a:gd name="connsiteX57" fmla="*/ 157518 w 3348736"/>
              <a:gd name="connsiteY57" fmla="*/ 2418918 h 2924683"/>
              <a:gd name="connsiteX58" fmla="*/ 152634 w 3348736"/>
              <a:gd name="connsiteY58" fmla="*/ 2381067 h 2924683"/>
              <a:gd name="connsiteX59" fmla="*/ 142865 w 3348736"/>
              <a:gd name="connsiteY59" fmla="*/ 2343213 h 2924683"/>
              <a:gd name="connsiteX60" fmla="*/ 128212 w 3348736"/>
              <a:gd name="connsiteY60" fmla="*/ 2307801 h 2924683"/>
              <a:gd name="connsiteX61" fmla="*/ 109897 w 3348736"/>
              <a:gd name="connsiteY61" fmla="*/ 2271170 h 2924683"/>
              <a:gd name="connsiteX62" fmla="*/ 89137 w 3348736"/>
              <a:gd name="connsiteY62" fmla="*/ 2234540 h 2924683"/>
              <a:gd name="connsiteX63" fmla="*/ 67160 w 3348736"/>
              <a:gd name="connsiteY63" fmla="*/ 2197907 h 2924683"/>
              <a:gd name="connsiteX64" fmla="*/ 46401 w 3348736"/>
              <a:gd name="connsiteY64" fmla="*/ 2162495 h 2924683"/>
              <a:gd name="connsiteX65" fmla="*/ 28084 w 3348736"/>
              <a:gd name="connsiteY65" fmla="*/ 2124644 h 2924683"/>
              <a:gd name="connsiteX66" fmla="*/ 13433 w 3348736"/>
              <a:gd name="connsiteY66" fmla="*/ 2088011 h 2924683"/>
              <a:gd name="connsiteX67" fmla="*/ 3664 w 3348736"/>
              <a:gd name="connsiteY67" fmla="*/ 2050158 h 2924683"/>
              <a:gd name="connsiteX68" fmla="*/ 0 w 3348736"/>
              <a:gd name="connsiteY68" fmla="*/ 2011084 h 2924683"/>
              <a:gd name="connsiteX69" fmla="*/ 3664 w 3348736"/>
              <a:gd name="connsiteY69" fmla="*/ 1972011 h 2924683"/>
              <a:gd name="connsiteX70" fmla="*/ 13433 w 3348736"/>
              <a:gd name="connsiteY70" fmla="*/ 1934159 h 2924683"/>
              <a:gd name="connsiteX71" fmla="*/ 28084 w 3348736"/>
              <a:gd name="connsiteY71" fmla="*/ 1897526 h 2924683"/>
              <a:gd name="connsiteX72" fmla="*/ 46401 w 3348736"/>
              <a:gd name="connsiteY72" fmla="*/ 1859674 h 2924683"/>
              <a:gd name="connsiteX73" fmla="*/ 67160 w 3348736"/>
              <a:gd name="connsiteY73" fmla="*/ 1824262 h 2924683"/>
              <a:gd name="connsiteX74" fmla="*/ 89137 w 3348736"/>
              <a:gd name="connsiteY74" fmla="*/ 1787632 h 2924683"/>
              <a:gd name="connsiteX75" fmla="*/ 109897 w 3348736"/>
              <a:gd name="connsiteY75" fmla="*/ 1750999 h 2924683"/>
              <a:gd name="connsiteX76" fmla="*/ 128212 w 3348736"/>
              <a:gd name="connsiteY76" fmla="*/ 1714368 h 2924683"/>
              <a:gd name="connsiteX77" fmla="*/ 142865 w 3348736"/>
              <a:gd name="connsiteY77" fmla="*/ 1678956 h 2924683"/>
              <a:gd name="connsiteX78" fmla="*/ 152634 w 3348736"/>
              <a:gd name="connsiteY78" fmla="*/ 1641103 h 2924683"/>
              <a:gd name="connsiteX79" fmla="*/ 157518 w 3348736"/>
              <a:gd name="connsiteY79" fmla="*/ 1603251 h 2924683"/>
              <a:gd name="connsiteX80" fmla="*/ 157518 w 3348736"/>
              <a:gd name="connsiteY80" fmla="*/ 1562957 h 2924683"/>
              <a:gd name="connsiteX81" fmla="*/ 155076 w 3348736"/>
              <a:gd name="connsiteY81" fmla="*/ 1521440 h 2924683"/>
              <a:gd name="connsiteX82" fmla="*/ 150191 w 3348736"/>
              <a:gd name="connsiteY82" fmla="*/ 1479924 h 2924683"/>
              <a:gd name="connsiteX83" fmla="*/ 144086 w 3348736"/>
              <a:gd name="connsiteY83" fmla="*/ 1438407 h 2924683"/>
              <a:gd name="connsiteX84" fmla="*/ 139201 w 3348736"/>
              <a:gd name="connsiteY84" fmla="*/ 1396892 h 2924683"/>
              <a:gd name="connsiteX85" fmla="*/ 135538 w 3348736"/>
              <a:gd name="connsiteY85" fmla="*/ 1355376 h 2924683"/>
              <a:gd name="connsiteX86" fmla="*/ 136760 w 3348736"/>
              <a:gd name="connsiteY86" fmla="*/ 1316302 h 2924683"/>
              <a:gd name="connsiteX87" fmla="*/ 141644 w 3348736"/>
              <a:gd name="connsiteY87" fmla="*/ 1278450 h 2924683"/>
              <a:gd name="connsiteX88" fmla="*/ 152634 w 3348736"/>
              <a:gd name="connsiteY88" fmla="*/ 1241817 h 2924683"/>
              <a:gd name="connsiteX89" fmla="*/ 168508 w 3348736"/>
              <a:gd name="connsiteY89" fmla="*/ 1211292 h 2924683"/>
              <a:gd name="connsiteX90" fmla="*/ 189265 w 3348736"/>
              <a:gd name="connsiteY90" fmla="*/ 1181986 h 2924683"/>
              <a:gd name="connsiteX91" fmla="*/ 213686 w 3348736"/>
              <a:gd name="connsiteY91" fmla="*/ 1156343 h 2924683"/>
              <a:gd name="connsiteX92" fmla="*/ 241770 w 3348736"/>
              <a:gd name="connsiteY92" fmla="*/ 1130702 h 2924683"/>
              <a:gd name="connsiteX93" fmla="*/ 271076 w 3348736"/>
              <a:gd name="connsiteY93" fmla="*/ 1107500 h 2924683"/>
              <a:gd name="connsiteX94" fmla="*/ 301603 w 3348736"/>
              <a:gd name="connsiteY94" fmla="*/ 1084300 h 2924683"/>
              <a:gd name="connsiteX95" fmla="*/ 332128 w 3348736"/>
              <a:gd name="connsiteY95" fmla="*/ 1061100 h 2924683"/>
              <a:gd name="connsiteX96" fmla="*/ 362656 w 3348736"/>
              <a:gd name="connsiteY96" fmla="*/ 1037900 h 2924683"/>
              <a:gd name="connsiteX97" fmla="*/ 390740 w 3348736"/>
              <a:gd name="connsiteY97" fmla="*/ 1013480 h 2924683"/>
              <a:gd name="connsiteX98" fmla="*/ 415163 w 3348736"/>
              <a:gd name="connsiteY98" fmla="*/ 985396 h 2924683"/>
              <a:gd name="connsiteX99" fmla="*/ 437140 w 3348736"/>
              <a:gd name="connsiteY99" fmla="*/ 958532 h 2924683"/>
              <a:gd name="connsiteX100" fmla="*/ 454235 w 3348736"/>
              <a:gd name="connsiteY100" fmla="*/ 928006 h 2924683"/>
              <a:gd name="connsiteX101" fmla="*/ 468888 w 3348736"/>
              <a:gd name="connsiteY101" fmla="*/ 895037 h 2924683"/>
              <a:gd name="connsiteX102" fmla="*/ 481099 w 3348736"/>
              <a:gd name="connsiteY102" fmla="*/ 859626 h 2924683"/>
              <a:gd name="connsiteX103" fmla="*/ 492088 w 3348736"/>
              <a:gd name="connsiteY103" fmla="*/ 822993 h 2924683"/>
              <a:gd name="connsiteX104" fmla="*/ 501857 w 3348736"/>
              <a:gd name="connsiteY104" fmla="*/ 786362 h 2924683"/>
              <a:gd name="connsiteX105" fmla="*/ 511626 w 3348736"/>
              <a:gd name="connsiteY105" fmla="*/ 748509 h 2924683"/>
              <a:gd name="connsiteX106" fmla="*/ 522616 w 3348736"/>
              <a:gd name="connsiteY106" fmla="*/ 713099 h 2924683"/>
              <a:gd name="connsiteX107" fmla="*/ 534826 w 3348736"/>
              <a:gd name="connsiteY107" fmla="*/ 677687 h 2924683"/>
              <a:gd name="connsiteX108" fmla="*/ 549479 w 3348736"/>
              <a:gd name="connsiteY108" fmla="*/ 644720 h 2924683"/>
              <a:gd name="connsiteX109" fmla="*/ 567795 w 3348736"/>
              <a:gd name="connsiteY109" fmla="*/ 615414 h 2924683"/>
              <a:gd name="connsiteX110" fmla="*/ 589773 w 3348736"/>
              <a:gd name="connsiteY110" fmla="*/ 588551 h 2924683"/>
              <a:gd name="connsiteX111" fmla="*/ 616636 w 3348736"/>
              <a:gd name="connsiteY111" fmla="*/ 566572 h 2924683"/>
              <a:gd name="connsiteX112" fmla="*/ 645943 w 3348736"/>
              <a:gd name="connsiteY112" fmla="*/ 548256 h 2924683"/>
              <a:gd name="connsiteX113" fmla="*/ 678910 w 3348736"/>
              <a:gd name="connsiteY113" fmla="*/ 533603 h 2924683"/>
              <a:gd name="connsiteX114" fmla="*/ 714322 w 3348736"/>
              <a:gd name="connsiteY114" fmla="*/ 521393 h 2924683"/>
              <a:gd name="connsiteX115" fmla="*/ 749733 w 3348736"/>
              <a:gd name="connsiteY115" fmla="*/ 510403 h 2924683"/>
              <a:gd name="connsiteX116" fmla="*/ 787586 w 3348736"/>
              <a:gd name="connsiteY116" fmla="*/ 500634 h 2924683"/>
              <a:gd name="connsiteX117" fmla="*/ 824217 w 3348736"/>
              <a:gd name="connsiteY117" fmla="*/ 490865 h 2924683"/>
              <a:gd name="connsiteX118" fmla="*/ 860849 w 3348736"/>
              <a:gd name="connsiteY118" fmla="*/ 479876 h 2924683"/>
              <a:gd name="connsiteX119" fmla="*/ 896260 w 3348736"/>
              <a:gd name="connsiteY119" fmla="*/ 467665 h 2924683"/>
              <a:gd name="connsiteX120" fmla="*/ 929228 w 3348736"/>
              <a:gd name="connsiteY120" fmla="*/ 453013 h 2924683"/>
              <a:gd name="connsiteX121" fmla="*/ 959755 w 3348736"/>
              <a:gd name="connsiteY121" fmla="*/ 435919 h 2924683"/>
              <a:gd name="connsiteX122" fmla="*/ 986618 w 3348736"/>
              <a:gd name="connsiteY122" fmla="*/ 413940 h 2924683"/>
              <a:gd name="connsiteX123" fmla="*/ 1014703 w 3348736"/>
              <a:gd name="connsiteY123" fmla="*/ 389517 h 2924683"/>
              <a:gd name="connsiteX124" fmla="*/ 1039125 w 3348736"/>
              <a:gd name="connsiteY124" fmla="*/ 361433 h 2924683"/>
              <a:gd name="connsiteX125" fmla="*/ 1062325 w 3348736"/>
              <a:gd name="connsiteY125" fmla="*/ 332128 h 2924683"/>
              <a:gd name="connsiteX126" fmla="*/ 1085525 w 3348736"/>
              <a:gd name="connsiteY126" fmla="*/ 301602 h 2924683"/>
              <a:gd name="connsiteX127" fmla="*/ 1108724 w 3348736"/>
              <a:gd name="connsiteY127" fmla="*/ 271075 h 2924683"/>
              <a:gd name="connsiteX128" fmla="*/ 1131924 w 3348736"/>
              <a:gd name="connsiteY128" fmla="*/ 241769 h 2924683"/>
              <a:gd name="connsiteX129" fmla="*/ 1157568 w 3348736"/>
              <a:gd name="connsiteY129" fmla="*/ 213685 h 2924683"/>
              <a:gd name="connsiteX130" fmla="*/ 1183209 w 3348736"/>
              <a:gd name="connsiteY130" fmla="*/ 189265 h 2924683"/>
              <a:gd name="connsiteX131" fmla="*/ 1212515 w 3348736"/>
              <a:gd name="connsiteY131" fmla="*/ 168506 h 2924683"/>
              <a:gd name="connsiteX132" fmla="*/ 1243042 w 3348736"/>
              <a:gd name="connsiteY132" fmla="*/ 152632 h 2924683"/>
              <a:gd name="connsiteX133" fmla="*/ 1279674 w 3348736"/>
              <a:gd name="connsiteY133" fmla="*/ 141643 h 2924683"/>
              <a:gd name="connsiteX134" fmla="*/ 1317527 w 3348736"/>
              <a:gd name="connsiteY134" fmla="*/ 136759 h 2924683"/>
              <a:gd name="connsiteX135" fmla="*/ 1356600 w 3348736"/>
              <a:gd name="connsiteY135" fmla="*/ 135537 h 2924683"/>
              <a:gd name="connsiteX136" fmla="*/ 1398115 w 3348736"/>
              <a:gd name="connsiteY136" fmla="*/ 139201 h 2924683"/>
              <a:gd name="connsiteX137" fmla="*/ 1439632 w 3348736"/>
              <a:gd name="connsiteY137" fmla="*/ 144086 h 2924683"/>
              <a:gd name="connsiteX138" fmla="*/ 1481149 w 3348736"/>
              <a:gd name="connsiteY138" fmla="*/ 150191 h 2924683"/>
              <a:gd name="connsiteX139" fmla="*/ 1522665 w 3348736"/>
              <a:gd name="connsiteY139" fmla="*/ 155076 h 2924683"/>
              <a:gd name="connsiteX140" fmla="*/ 1564180 w 3348736"/>
              <a:gd name="connsiteY140" fmla="*/ 157517 h 2924683"/>
              <a:gd name="connsiteX141" fmla="*/ 1604476 w 3348736"/>
              <a:gd name="connsiteY141" fmla="*/ 157517 h 2924683"/>
              <a:gd name="connsiteX142" fmla="*/ 1642330 w 3348736"/>
              <a:gd name="connsiteY142" fmla="*/ 152632 h 2924683"/>
              <a:gd name="connsiteX143" fmla="*/ 1680183 w 3348736"/>
              <a:gd name="connsiteY143" fmla="*/ 142864 h 2924683"/>
              <a:gd name="connsiteX144" fmla="*/ 1716814 w 3348736"/>
              <a:gd name="connsiteY144" fmla="*/ 128211 h 2924683"/>
              <a:gd name="connsiteX145" fmla="*/ 1753445 w 3348736"/>
              <a:gd name="connsiteY145" fmla="*/ 108674 h 2924683"/>
              <a:gd name="connsiteX146" fmla="*/ 1790078 w 3348736"/>
              <a:gd name="connsiteY146" fmla="*/ 89137 h 2924683"/>
              <a:gd name="connsiteX147" fmla="*/ 1826709 w 3348736"/>
              <a:gd name="connsiteY147" fmla="*/ 67158 h 2924683"/>
              <a:gd name="connsiteX148" fmla="*/ 1862121 w 3348736"/>
              <a:gd name="connsiteY148" fmla="*/ 46400 h 2924683"/>
              <a:gd name="connsiteX149" fmla="*/ 1899974 w 3348736"/>
              <a:gd name="connsiteY149" fmla="*/ 28084 h 2924683"/>
              <a:gd name="connsiteX150" fmla="*/ 1936605 w 3348736"/>
              <a:gd name="connsiteY150" fmla="*/ 13432 h 2924683"/>
              <a:gd name="connsiteX151" fmla="*/ 1974458 w 3348736"/>
              <a:gd name="connsiteY151" fmla="*/ 3662 h 2924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3348736" h="2924683">
                <a:moveTo>
                  <a:pt x="2013532" y="0"/>
                </a:moveTo>
                <a:lnTo>
                  <a:pt x="2052605" y="3662"/>
                </a:lnTo>
                <a:lnTo>
                  <a:pt x="2090458" y="13432"/>
                </a:lnTo>
                <a:lnTo>
                  <a:pt x="2127091" y="28084"/>
                </a:lnTo>
                <a:lnTo>
                  <a:pt x="2164942" y="46400"/>
                </a:lnTo>
                <a:lnTo>
                  <a:pt x="2200354" y="67158"/>
                </a:lnTo>
                <a:lnTo>
                  <a:pt x="2236987" y="89137"/>
                </a:lnTo>
                <a:lnTo>
                  <a:pt x="2273618" y="108674"/>
                </a:lnTo>
                <a:lnTo>
                  <a:pt x="2310249" y="128211"/>
                </a:lnTo>
                <a:lnTo>
                  <a:pt x="2345660" y="142864"/>
                </a:lnTo>
                <a:lnTo>
                  <a:pt x="2384735" y="152632"/>
                </a:lnTo>
                <a:lnTo>
                  <a:pt x="2422587" y="157517"/>
                </a:lnTo>
                <a:lnTo>
                  <a:pt x="2462882" y="157517"/>
                </a:lnTo>
                <a:lnTo>
                  <a:pt x="2504398" y="155076"/>
                </a:lnTo>
                <a:lnTo>
                  <a:pt x="2545914" y="150191"/>
                </a:lnTo>
                <a:lnTo>
                  <a:pt x="2587431" y="144086"/>
                </a:lnTo>
                <a:lnTo>
                  <a:pt x="2628946" y="139201"/>
                </a:lnTo>
                <a:lnTo>
                  <a:pt x="2670463" y="135537"/>
                </a:lnTo>
                <a:lnTo>
                  <a:pt x="2709536" y="136759"/>
                </a:lnTo>
                <a:lnTo>
                  <a:pt x="2747389" y="141643"/>
                </a:lnTo>
                <a:lnTo>
                  <a:pt x="2784022" y="152632"/>
                </a:lnTo>
                <a:lnTo>
                  <a:pt x="2814549" y="168506"/>
                </a:lnTo>
                <a:lnTo>
                  <a:pt x="2843853" y="189265"/>
                </a:lnTo>
                <a:lnTo>
                  <a:pt x="2869496" y="213685"/>
                </a:lnTo>
                <a:lnTo>
                  <a:pt x="2895138" y="241769"/>
                </a:lnTo>
                <a:lnTo>
                  <a:pt x="2918338" y="271075"/>
                </a:lnTo>
                <a:lnTo>
                  <a:pt x="2941538" y="301602"/>
                </a:lnTo>
                <a:lnTo>
                  <a:pt x="2964739" y="332128"/>
                </a:lnTo>
                <a:lnTo>
                  <a:pt x="2987939" y="361433"/>
                </a:lnTo>
                <a:lnTo>
                  <a:pt x="3012361" y="389517"/>
                </a:lnTo>
                <a:lnTo>
                  <a:pt x="3040445" y="413940"/>
                </a:lnTo>
                <a:lnTo>
                  <a:pt x="3067309" y="435919"/>
                </a:lnTo>
                <a:lnTo>
                  <a:pt x="3097835" y="453013"/>
                </a:lnTo>
                <a:lnTo>
                  <a:pt x="3130804" y="467665"/>
                </a:lnTo>
                <a:lnTo>
                  <a:pt x="3166214" y="479876"/>
                </a:lnTo>
                <a:lnTo>
                  <a:pt x="3202845" y="490865"/>
                </a:lnTo>
                <a:lnTo>
                  <a:pt x="3239478" y="500634"/>
                </a:lnTo>
                <a:lnTo>
                  <a:pt x="3277331" y="510403"/>
                </a:lnTo>
                <a:lnTo>
                  <a:pt x="3312741" y="521393"/>
                </a:lnTo>
                <a:lnTo>
                  <a:pt x="3348152" y="533603"/>
                </a:lnTo>
                <a:lnTo>
                  <a:pt x="3348736" y="533862"/>
                </a:lnTo>
                <a:lnTo>
                  <a:pt x="3348736" y="2924683"/>
                </a:lnTo>
                <a:lnTo>
                  <a:pt x="284253" y="2924683"/>
                </a:lnTo>
                <a:lnTo>
                  <a:pt x="271076" y="2914669"/>
                </a:lnTo>
                <a:lnTo>
                  <a:pt x="241770" y="2891468"/>
                </a:lnTo>
                <a:lnTo>
                  <a:pt x="213686" y="2865827"/>
                </a:lnTo>
                <a:lnTo>
                  <a:pt x="189265" y="2840185"/>
                </a:lnTo>
                <a:lnTo>
                  <a:pt x="168508" y="2810878"/>
                </a:lnTo>
                <a:lnTo>
                  <a:pt x="152634" y="2780353"/>
                </a:lnTo>
                <a:lnTo>
                  <a:pt x="141644" y="2743722"/>
                </a:lnTo>
                <a:lnTo>
                  <a:pt x="136760" y="2705868"/>
                </a:lnTo>
                <a:lnTo>
                  <a:pt x="135538" y="2666793"/>
                </a:lnTo>
                <a:lnTo>
                  <a:pt x="139201" y="2625277"/>
                </a:lnTo>
                <a:lnTo>
                  <a:pt x="144086" y="2583762"/>
                </a:lnTo>
                <a:lnTo>
                  <a:pt x="150191" y="2542245"/>
                </a:lnTo>
                <a:lnTo>
                  <a:pt x="155076" y="2500730"/>
                </a:lnTo>
                <a:lnTo>
                  <a:pt x="157518" y="2459214"/>
                </a:lnTo>
                <a:lnTo>
                  <a:pt x="157518" y="2418918"/>
                </a:lnTo>
                <a:lnTo>
                  <a:pt x="152634" y="2381067"/>
                </a:lnTo>
                <a:lnTo>
                  <a:pt x="142865" y="2343213"/>
                </a:lnTo>
                <a:lnTo>
                  <a:pt x="128212" y="2307801"/>
                </a:lnTo>
                <a:lnTo>
                  <a:pt x="109897" y="2271170"/>
                </a:lnTo>
                <a:lnTo>
                  <a:pt x="89137" y="2234540"/>
                </a:lnTo>
                <a:lnTo>
                  <a:pt x="67160" y="2197907"/>
                </a:lnTo>
                <a:lnTo>
                  <a:pt x="46401" y="2162495"/>
                </a:lnTo>
                <a:lnTo>
                  <a:pt x="28084" y="2124644"/>
                </a:lnTo>
                <a:lnTo>
                  <a:pt x="13433" y="2088011"/>
                </a:lnTo>
                <a:lnTo>
                  <a:pt x="3664" y="2050158"/>
                </a:lnTo>
                <a:lnTo>
                  <a:pt x="0" y="2011084"/>
                </a:lnTo>
                <a:lnTo>
                  <a:pt x="3664" y="1972011"/>
                </a:lnTo>
                <a:lnTo>
                  <a:pt x="13433" y="1934159"/>
                </a:lnTo>
                <a:lnTo>
                  <a:pt x="28084" y="1897526"/>
                </a:lnTo>
                <a:lnTo>
                  <a:pt x="46401" y="1859674"/>
                </a:lnTo>
                <a:lnTo>
                  <a:pt x="67160" y="1824262"/>
                </a:lnTo>
                <a:lnTo>
                  <a:pt x="89137" y="1787632"/>
                </a:lnTo>
                <a:lnTo>
                  <a:pt x="109897" y="1750999"/>
                </a:lnTo>
                <a:lnTo>
                  <a:pt x="128212" y="1714368"/>
                </a:lnTo>
                <a:lnTo>
                  <a:pt x="142865" y="1678956"/>
                </a:lnTo>
                <a:lnTo>
                  <a:pt x="152634" y="1641103"/>
                </a:lnTo>
                <a:lnTo>
                  <a:pt x="157518" y="1603251"/>
                </a:lnTo>
                <a:lnTo>
                  <a:pt x="157518" y="1562957"/>
                </a:lnTo>
                <a:lnTo>
                  <a:pt x="155076" y="1521440"/>
                </a:lnTo>
                <a:lnTo>
                  <a:pt x="150191" y="1479924"/>
                </a:lnTo>
                <a:lnTo>
                  <a:pt x="144086" y="1438407"/>
                </a:lnTo>
                <a:lnTo>
                  <a:pt x="139201" y="1396892"/>
                </a:lnTo>
                <a:lnTo>
                  <a:pt x="135538" y="1355376"/>
                </a:lnTo>
                <a:lnTo>
                  <a:pt x="136760" y="1316302"/>
                </a:lnTo>
                <a:lnTo>
                  <a:pt x="141644" y="1278450"/>
                </a:lnTo>
                <a:lnTo>
                  <a:pt x="152634" y="1241817"/>
                </a:lnTo>
                <a:lnTo>
                  <a:pt x="168508" y="1211292"/>
                </a:lnTo>
                <a:lnTo>
                  <a:pt x="189265" y="1181986"/>
                </a:lnTo>
                <a:lnTo>
                  <a:pt x="213686" y="1156343"/>
                </a:lnTo>
                <a:lnTo>
                  <a:pt x="241770" y="1130702"/>
                </a:lnTo>
                <a:lnTo>
                  <a:pt x="271076" y="1107500"/>
                </a:lnTo>
                <a:lnTo>
                  <a:pt x="301603" y="1084300"/>
                </a:lnTo>
                <a:lnTo>
                  <a:pt x="332128" y="1061100"/>
                </a:lnTo>
                <a:lnTo>
                  <a:pt x="362656" y="1037900"/>
                </a:lnTo>
                <a:lnTo>
                  <a:pt x="390740" y="1013480"/>
                </a:lnTo>
                <a:lnTo>
                  <a:pt x="415163" y="985396"/>
                </a:lnTo>
                <a:lnTo>
                  <a:pt x="437140" y="958532"/>
                </a:lnTo>
                <a:lnTo>
                  <a:pt x="454235" y="928006"/>
                </a:lnTo>
                <a:lnTo>
                  <a:pt x="468888" y="895037"/>
                </a:lnTo>
                <a:lnTo>
                  <a:pt x="481099" y="859626"/>
                </a:lnTo>
                <a:lnTo>
                  <a:pt x="492088" y="822993"/>
                </a:lnTo>
                <a:lnTo>
                  <a:pt x="501857" y="786362"/>
                </a:lnTo>
                <a:lnTo>
                  <a:pt x="511626" y="748509"/>
                </a:lnTo>
                <a:lnTo>
                  <a:pt x="522616" y="713099"/>
                </a:lnTo>
                <a:lnTo>
                  <a:pt x="534826" y="677687"/>
                </a:lnTo>
                <a:lnTo>
                  <a:pt x="549479" y="644720"/>
                </a:lnTo>
                <a:lnTo>
                  <a:pt x="567795" y="615414"/>
                </a:lnTo>
                <a:lnTo>
                  <a:pt x="589773" y="588551"/>
                </a:lnTo>
                <a:lnTo>
                  <a:pt x="616636" y="566572"/>
                </a:lnTo>
                <a:lnTo>
                  <a:pt x="645943" y="548256"/>
                </a:lnTo>
                <a:lnTo>
                  <a:pt x="678910" y="533603"/>
                </a:lnTo>
                <a:lnTo>
                  <a:pt x="714322" y="521393"/>
                </a:lnTo>
                <a:lnTo>
                  <a:pt x="749733" y="510403"/>
                </a:lnTo>
                <a:lnTo>
                  <a:pt x="787586" y="500634"/>
                </a:lnTo>
                <a:lnTo>
                  <a:pt x="824217" y="490865"/>
                </a:lnTo>
                <a:lnTo>
                  <a:pt x="860849" y="479876"/>
                </a:lnTo>
                <a:lnTo>
                  <a:pt x="896260" y="467665"/>
                </a:lnTo>
                <a:lnTo>
                  <a:pt x="929228" y="453013"/>
                </a:lnTo>
                <a:lnTo>
                  <a:pt x="959755" y="435919"/>
                </a:lnTo>
                <a:lnTo>
                  <a:pt x="986618" y="413940"/>
                </a:lnTo>
                <a:lnTo>
                  <a:pt x="1014703" y="389517"/>
                </a:lnTo>
                <a:lnTo>
                  <a:pt x="1039125" y="361433"/>
                </a:lnTo>
                <a:lnTo>
                  <a:pt x="1062325" y="332128"/>
                </a:lnTo>
                <a:lnTo>
                  <a:pt x="1085525" y="301602"/>
                </a:lnTo>
                <a:lnTo>
                  <a:pt x="1108724" y="271075"/>
                </a:lnTo>
                <a:lnTo>
                  <a:pt x="1131924" y="241769"/>
                </a:lnTo>
                <a:lnTo>
                  <a:pt x="1157568" y="213685"/>
                </a:lnTo>
                <a:lnTo>
                  <a:pt x="1183209" y="189265"/>
                </a:lnTo>
                <a:lnTo>
                  <a:pt x="1212515" y="168506"/>
                </a:lnTo>
                <a:lnTo>
                  <a:pt x="1243042" y="152632"/>
                </a:lnTo>
                <a:lnTo>
                  <a:pt x="1279674" y="141643"/>
                </a:lnTo>
                <a:lnTo>
                  <a:pt x="1317527" y="136759"/>
                </a:lnTo>
                <a:lnTo>
                  <a:pt x="1356600" y="135537"/>
                </a:lnTo>
                <a:lnTo>
                  <a:pt x="1398115" y="139201"/>
                </a:lnTo>
                <a:lnTo>
                  <a:pt x="1439632" y="144086"/>
                </a:lnTo>
                <a:lnTo>
                  <a:pt x="1481149" y="150191"/>
                </a:lnTo>
                <a:lnTo>
                  <a:pt x="1522665" y="155076"/>
                </a:lnTo>
                <a:lnTo>
                  <a:pt x="1564180" y="157517"/>
                </a:lnTo>
                <a:lnTo>
                  <a:pt x="1604476" y="157517"/>
                </a:lnTo>
                <a:lnTo>
                  <a:pt x="1642330" y="152632"/>
                </a:lnTo>
                <a:lnTo>
                  <a:pt x="1680183" y="142864"/>
                </a:lnTo>
                <a:lnTo>
                  <a:pt x="1716814" y="128211"/>
                </a:lnTo>
                <a:lnTo>
                  <a:pt x="1753445" y="108674"/>
                </a:lnTo>
                <a:lnTo>
                  <a:pt x="1790078" y="89137"/>
                </a:lnTo>
                <a:lnTo>
                  <a:pt x="1826709" y="67158"/>
                </a:lnTo>
                <a:lnTo>
                  <a:pt x="1862121" y="46400"/>
                </a:lnTo>
                <a:lnTo>
                  <a:pt x="1899974" y="28084"/>
                </a:lnTo>
                <a:lnTo>
                  <a:pt x="1936605" y="13432"/>
                </a:lnTo>
                <a:lnTo>
                  <a:pt x="1974458" y="3662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96" name="Google Shape;296;p15" descr="Gráfico, Gráfico de barras&#10;&#10;El contenido generado por IA puede ser incorrecto."/>
          <p:cNvPicPr preferRelativeResize="0"/>
          <p:nvPr/>
        </p:nvPicPr>
        <p:blipFill>
          <a:blip r:embed="rId4"/>
          <a:srcRect l="9463" r="13444" b="-1"/>
          <a:stretch/>
        </p:blipFill>
        <p:spPr>
          <a:xfrm>
            <a:off x="4416288" y="1988820"/>
            <a:ext cx="2242798" cy="2240097"/>
          </a:xfrm>
          <a:custGeom>
            <a:avLst/>
            <a:gdLst/>
            <a:ahLst/>
            <a:cxnLst/>
            <a:rect l="l" t="t" r="r" b="b"/>
            <a:pathLst>
              <a:path w="2891598" h="2888118">
                <a:moveTo>
                  <a:pt x="1445800" y="0"/>
                </a:moveTo>
                <a:lnTo>
                  <a:pt x="1473855" y="2630"/>
                </a:lnTo>
                <a:lnTo>
                  <a:pt x="1501036" y="9644"/>
                </a:lnTo>
                <a:lnTo>
                  <a:pt x="1527340" y="20166"/>
                </a:lnTo>
                <a:lnTo>
                  <a:pt x="1554518" y="33318"/>
                </a:lnTo>
                <a:lnTo>
                  <a:pt x="1579946" y="48224"/>
                </a:lnTo>
                <a:lnTo>
                  <a:pt x="1606250" y="64005"/>
                </a:lnTo>
                <a:lnTo>
                  <a:pt x="1632552" y="78033"/>
                </a:lnTo>
                <a:lnTo>
                  <a:pt x="1658855" y="92063"/>
                </a:lnTo>
                <a:lnTo>
                  <a:pt x="1684282" y="102583"/>
                </a:lnTo>
                <a:lnTo>
                  <a:pt x="1712338" y="109598"/>
                </a:lnTo>
                <a:lnTo>
                  <a:pt x="1739518" y="113105"/>
                </a:lnTo>
                <a:lnTo>
                  <a:pt x="1768452" y="113105"/>
                </a:lnTo>
                <a:lnTo>
                  <a:pt x="1798262" y="111352"/>
                </a:lnTo>
                <a:lnTo>
                  <a:pt x="1828072" y="107844"/>
                </a:lnTo>
                <a:lnTo>
                  <a:pt x="1857883" y="103461"/>
                </a:lnTo>
                <a:lnTo>
                  <a:pt x="1887693" y="99954"/>
                </a:lnTo>
                <a:lnTo>
                  <a:pt x="1917504" y="97323"/>
                </a:lnTo>
                <a:lnTo>
                  <a:pt x="1945560" y="98199"/>
                </a:lnTo>
                <a:lnTo>
                  <a:pt x="1972740" y="101707"/>
                </a:lnTo>
                <a:lnTo>
                  <a:pt x="1999043" y="109598"/>
                </a:lnTo>
                <a:lnTo>
                  <a:pt x="2020963" y="120996"/>
                </a:lnTo>
                <a:lnTo>
                  <a:pt x="2042004" y="135902"/>
                </a:lnTo>
                <a:lnTo>
                  <a:pt x="2060417" y="153437"/>
                </a:lnTo>
                <a:lnTo>
                  <a:pt x="2078829" y="173603"/>
                </a:lnTo>
                <a:lnTo>
                  <a:pt x="2095489" y="194645"/>
                </a:lnTo>
                <a:lnTo>
                  <a:pt x="2112147" y="216565"/>
                </a:lnTo>
                <a:lnTo>
                  <a:pt x="2128805" y="238484"/>
                </a:lnTo>
                <a:lnTo>
                  <a:pt x="2145463" y="259528"/>
                </a:lnTo>
                <a:lnTo>
                  <a:pt x="2163000" y="279693"/>
                </a:lnTo>
                <a:lnTo>
                  <a:pt x="2183166" y="297229"/>
                </a:lnTo>
                <a:lnTo>
                  <a:pt x="2202455" y="313012"/>
                </a:lnTo>
                <a:lnTo>
                  <a:pt x="2224374" y="325286"/>
                </a:lnTo>
                <a:lnTo>
                  <a:pt x="2248047" y="335808"/>
                </a:lnTo>
                <a:lnTo>
                  <a:pt x="2273473" y="344575"/>
                </a:lnTo>
                <a:lnTo>
                  <a:pt x="2299776" y="352466"/>
                </a:lnTo>
                <a:lnTo>
                  <a:pt x="2326079" y="359480"/>
                </a:lnTo>
                <a:lnTo>
                  <a:pt x="2353259" y="366495"/>
                </a:lnTo>
                <a:lnTo>
                  <a:pt x="2378686" y="374386"/>
                </a:lnTo>
                <a:lnTo>
                  <a:pt x="2404111" y="383153"/>
                </a:lnTo>
                <a:lnTo>
                  <a:pt x="2427785" y="393675"/>
                </a:lnTo>
                <a:lnTo>
                  <a:pt x="2448828" y="406827"/>
                </a:lnTo>
                <a:lnTo>
                  <a:pt x="2468117" y="422609"/>
                </a:lnTo>
                <a:lnTo>
                  <a:pt x="2483898" y="441899"/>
                </a:lnTo>
                <a:lnTo>
                  <a:pt x="2497050" y="462941"/>
                </a:lnTo>
                <a:lnTo>
                  <a:pt x="2507571" y="486613"/>
                </a:lnTo>
                <a:lnTo>
                  <a:pt x="2516339" y="512041"/>
                </a:lnTo>
                <a:lnTo>
                  <a:pt x="2524229" y="537467"/>
                </a:lnTo>
                <a:lnTo>
                  <a:pt x="2531245" y="564648"/>
                </a:lnTo>
                <a:lnTo>
                  <a:pt x="2538259" y="590950"/>
                </a:lnTo>
                <a:lnTo>
                  <a:pt x="2546149" y="617254"/>
                </a:lnTo>
                <a:lnTo>
                  <a:pt x="2554917" y="642682"/>
                </a:lnTo>
                <a:lnTo>
                  <a:pt x="2565438" y="666354"/>
                </a:lnTo>
                <a:lnTo>
                  <a:pt x="2577714" y="688273"/>
                </a:lnTo>
                <a:lnTo>
                  <a:pt x="2593495" y="707564"/>
                </a:lnTo>
                <a:lnTo>
                  <a:pt x="2611030" y="727729"/>
                </a:lnTo>
                <a:lnTo>
                  <a:pt x="2631196" y="745264"/>
                </a:lnTo>
                <a:lnTo>
                  <a:pt x="2652239" y="761923"/>
                </a:lnTo>
                <a:lnTo>
                  <a:pt x="2675035" y="778582"/>
                </a:lnTo>
                <a:lnTo>
                  <a:pt x="2696954" y="795241"/>
                </a:lnTo>
                <a:lnTo>
                  <a:pt x="2717996" y="811900"/>
                </a:lnTo>
                <a:lnTo>
                  <a:pt x="2738161" y="830313"/>
                </a:lnTo>
                <a:lnTo>
                  <a:pt x="2755698" y="848725"/>
                </a:lnTo>
                <a:lnTo>
                  <a:pt x="2770603" y="869768"/>
                </a:lnTo>
                <a:lnTo>
                  <a:pt x="2782002" y="891687"/>
                </a:lnTo>
                <a:lnTo>
                  <a:pt x="2789892" y="917991"/>
                </a:lnTo>
                <a:lnTo>
                  <a:pt x="2793399" y="945171"/>
                </a:lnTo>
                <a:lnTo>
                  <a:pt x="2794276" y="973229"/>
                </a:lnTo>
                <a:lnTo>
                  <a:pt x="2791646" y="1003038"/>
                </a:lnTo>
                <a:lnTo>
                  <a:pt x="2788138" y="1032848"/>
                </a:lnTo>
                <a:lnTo>
                  <a:pt x="2783755" y="1062659"/>
                </a:lnTo>
                <a:lnTo>
                  <a:pt x="2780247" y="1092470"/>
                </a:lnTo>
                <a:lnTo>
                  <a:pt x="2778495" y="1122281"/>
                </a:lnTo>
                <a:lnTo>
                  <a:pt x="2778495" y="1151214"/>
                </a:lnTo>
                <a:lnTo>
                  <a:pt x="2782002" y="1178394"/>
                </a:lnTo>
                <a:lnTo>
                  <a:pt x="2789015" y="1205574"/>
                </a:lnTo>
                <a:lnTo>
                  <a:pt x="2799536" y="1231002"/>
                </a:lnTo>
                <a:lnTo>
                  <a:pt x="2813566" y="1257305"/>
                </a:lnTo>
                <a:lnTo>
                  <a:pt x="2827593" y="1283608"/>
                </a:lnTo>
                <a:lnTo>
                  <a:pt x="2843376" y="1309912"/>
                </a:lnTo>
                <a:lnTo>
                  <a:pt x="2858280" y="1335339"/>
                </a:lnTo>
                <a:lnTo>
                  <a:pt x="2871432" y="1362518"/>
                </a:lnTo>
                <a:lnTo>
                  <a:pt x="2881953" y="1388823"/>
                </a:lnTo>
                <a:lnTo>
                  <a:pt x="2888967" y="1416003"/>
                </a:lnTo>
                <a:lnTo>
                  <a:pt x="2891598" y="1444059"/>
                </a:lnTo>
                <a:lnTo>
                  <a:pt x="2888967" y="1472116"/>
                </a:lnTo>
                <a:lnTo>
                  <a:pt x="2881953" y="1499297"/>
                </a:lnTo>
                <a:lnTo>
                  <a:pt x="2871432" y="1525600"/>
                </a:lnTo>
                <a:lnTo>
                  <a:pt x="2858280" y="1552780"/>
                </a:lnTo>
                <a:lnTo>
                  <a:pt x="2843376" y="1578207"/>
                </a:lnTo>
                <a:lnTo>
                  <a:pt x="2827593" y="1604511"/>
                </a:lnTo>
                <a:lnTo>
                  <a:pt x="2813566" y="1630814"/>
                </a:lnTo>
                <a:lnTo>
                  <a:pt x="2799536" y="1657117"/>
                </a:lnTo>
                <a:lnTo>
                  <a:pt x="2789015" y="1682544"/>
                </a:lnTo>
                <a:lnTo>
                  <a:pt x="2782002" y="1709724"/>
                </a:lnTo>
                <a:lnTo>
                  <a:pt x="2778495" y="1736904"/>
                </a:lnTo>
                <a:lnTo>
                  <a:pt x="2778495" y="1765838"/>
                </a:lnTo>
                <a:lnTo>
                  <a:pt x="2780247" y="1795649"/>
                </a:lnTo>
                <a:lnTo>
                  <a:pt x="2783755" y="1825459"/>
                </a:lnTo>
                <a:lnTo>
                  <a:pt x="2788138" y="1855270"/>
                </a:lnTo>
                <a:lnTo>
                  <a:pt x="2791646" y="1885081"/>
                </a:lnTo>
                <a:lnTo>
                  <a:pt x="2794276" y="1914891"/>
                </a:lnTo>
                <a:lnTo>
                  <a:pt x="2793399" y="1942948"/>
                </a:lnTo>
                <a:lnTo>
                  <a:pt x="2789892" y="1970129"/>
                </a:lnTo>
                <a:lnTo>
                  <a:pt x="2782002" y="1996432"/>
                </a:lnTo>
                <a:lnTo>
                  <a:pt x="2770603" y="2018351"/>
                </a:lnTo>
                <a:lnTo>
                  <a:pt x="2755698" y="2039394"/>
                </a:lnTo>
                <a:lnTo>
                  <a:pt x="2738161" y="2057807"/>
                </a:lnTo>
                <a:lnTo>
                  <a:pt x="2717996" y="2076218"/>
                </a:lnTo>
                <a:lnTo>
                  <a:pt x="2696954" y="2092878"/>
                </a:lnTo>
                <a:lnTo>
                  <a:pt x="2675035" y="2109537"/>
                </a:lnTo>
                <a:lnTo>
                  <a:pt x="2652239" y="2126196"/>
                </a:lnTo>
                <a:lnTo>
                  <a:pt x="2631196" y="2142854"/>
                </a:lnTo>
                <a:lnTo>
                  <a:pt x="2611030" y="2160389"/>
                </a:lnTo>
                <a:lnTo>
                  <a:pt x="2593495" y="2180556"/>
                </a:lnTo>
                <a:lnTo>
                  <a:pt x="2577714" y="2199845"/>
                </a:lnTo>
                <a:lnTo>
                  <a:pt x="2565438" y="2221764"/>
                </a:lnTo>
                <a:lnTo>
                  <a:pt x="2554917" y="2245437"/>
                </a:lnTo>
                <a:lnTo>
                  <a:pt x="2546149" y="2270864"/>
                </a:lnTo>
                <a:lnTo>
                  <a:pt x="2538259" y="2297168"/>
                </a:lnTo>
                <a:lnTo>
                  <a:pt x="2531245" y="2323472"/>
                </a:lnTo>
                <a:lnTo>
                  <a:pt x="2524229" y="2350652"/>
                </a:lnTo>
                <a:lnTo>
                  <a:pt x="2516339" y="2376078"/>
                </a:lnTo>
                <a:lnTo>
                  <a:pt x="2507571" y="2401504"/>
                </a:lnTo>
                <a:lnTo>
                  <a:pt x="2497050" y="2425177"/>
                </a:lnTo>
                <a:lnTo>
                  <a:pt x="2483898" y="2446221"/>
                </a:lnTo>
                <a:lnTo>
                  <a:pt x="2468117" y="2465510"/>
                </a:lnTo>
                <a:lnTo>
                  <a:pt x="2448828" y="2481291"/>
                </a:lnTo>
                <a:lnTo>
                  <a:pt x="2427785" y="2494443"/>
                </a:lnTo>
                <a:lnTo>
                  <a:pt x="2404111" y="2504965"/>
                </a:lnTo>
                <a:lnTo>
                  <a:pt x="2378686" y="2513732"/>
                </a:lnTo>
                <a:lnTo>
                  <a:pt x="2353259" y="2521623"/>
                </a:lnTo>
                <a:lnTo>
                  <a:pt x="2326079" y="2528638"/>
                </a:lnTo>
                <a:lnTo>
                  <a:pt x="2299776" y="2535652"/>
                </a:lnTo>
                <a:lnTo>
                  <a:pt x="2273473" y="2543543"/>
                </a:lnTo>
                <a:lnTo>
                  <a:pt x="2248047" y="2552312"/>
                </a:lnTo>
                <a:lnTo>
                  <a:pt x="2224374" y="2562833"/>
                </a:lnTo>
                <a:lnTo>
                  <a:pt x="2202455" y="2575107"/>
                </a:lnTo>
                <a:lnTo>
                  <a:pt x="2183166" y="2590889"/>
                </a:lnTo>
                <a:lnTo>
                  <a:pt x="2163000" y="2608426"/>
                </a:lnTo>
                <a:lnTo>
                  <a:pt x="2145463" y="2628592"/>
                </a:lnTo>
                <a:lnTo>
                  <a:pt x="2128805" y="2649634"/>
                </a:lnTo>
                <a:lnTo>
                  <a:pt x="2112147" y="2671553"/>
                </a:lnTo>
                <a:lnTo>
                  <a:pt x="2095489" y="2693473"/>
                </a:lnTo>
                <a:lnTo>
                  <a:pt x="2078829" y="2714516"/>
                </a:lnTo>
                <a:lnTo>
                  <a:pt x="2060417" y="2734681"/>
                </a:lnTo>
                <a:lnTo>
                  <a:pt x="2042004" y="2752217"/>
                </a:lnTo>
                <a:lnTo>
                  <a:pt x="2020963" y="2767122"/>
                </a:lnTo>
                <a:lnTo>
                  <a:pt x="1999043" y="2778521"/>
                </a:lnTo>
                <a:lnTo>
                  <a:pt x="1972740" y="2786411"/>
                </a:lnTo>
                <a:lnTo>
                  <a:pt x="1945560" y="2789919"/>
                </a:lnTo>
                <a:lnTo>
                  <a:pt x="1917504" y="2790796"/>
                </a:lnTo>
                <a:lnTo>
                  <a:pt x="1887693" y="2788165"/>
                </a:lnTo>
                <a:lnTo>
                  <a:pt x="1857883" y="2784659"/>
                </a:lnTo>
                <a:lnTo>
                  <a:pt x="1828072" y="2780274"/>
                </a:lnTo>
                <a:lnTo>
                  <a:pt x="1798262" y="2776767"/>
                </a:lnTo>
                <a:lnTo>
                  <a:pt x="1768452" y="2775013"/>
                </a:lnTo>
                <a:lnTo>
                  <a:pt x="1739518" y="2775013"/>
                </a:lnTo>
                <a:lnTo>
                  <a:pt x="1712338" y="2778521"/>
                </a:lnTo>
                <a:lnTo>
                  <a:pt x="1684282" y="2785535"/>
                </a:lnTo>
                <a:lnTo>
                  <a:pt x="1658855" y="2796057"/>
                </a:lnTo>
                <a:lnTo>
                  <a:pt x="1632552" y="2810085"/>
                </a:lnTo>
                <a:lnTo>
                  <a:pt x="1606250" y="2824114"/>
                </a:lnTo>
                <a:lnTo>
                  <a:pt x="1579946" y="2839896"/>
                </a:lnTo>
                <a:lnTo>
                  <a:pt x="1554518" y="2854801"/>
                </a:lnTo>
                <a:lnTo>
                  <a:pt x="1527340" y="2867952"/>
                </a:lnTo>
                <a:lnTo>
                  <a:pt x="1501036" y="2878474"/>
                </a:lnTo>
                <a:lnTo>
                  <a:pt x="1473855" y="2885488"/>
                </a:lnTo>
                <a:lnTo>
                  <a:pt x="1445800" y="2888118"/>
                </a:lnTo>
                <a:lnTo>
                  <a:pt x="1417743" y="2885488"/>
                </a:lnTo>
                <a:lnTo>
                  <a:pt x="1390563" y="2878474"/>
                </a:lnTo>
                <a:lnTo>
                  <a:pt x="1364260" y="2867952"/>
                </a:lnTo>
                <a:lnTo>
                  <a:pt x="1337080" y="2854801"/>
                </a:lnTo>
                <a:lnTo>
                  <a:pt x="1311653" y="2839896"/>
                </a:lnTo>
                <a:lnTo>
                  <a:pt x="1285350" y="2824114"/>
                </a:lnTo>
                <a:lnTo>
                  <a:pt x="1259047" y="2810085"/>
                </a:lnTo>
                <a:lnTo>
                  <a:pt x="1232744" y="2796057"/>
                </a:lnTo>
                <a:lnTo>
                  <a:pt x="1206441" y="2785535"/>
                </a:lnTo>
                <a:lnTo>
                  <a:pt x="1179261" y="2778521"/>
                </a:lnTo>
                <a:lnTo>
                  <a:pt x="1152081" y="2775013"/>
                </a:lnTo>
                <a:lnTo>
                  <a:pt x="1123147" y="2775013"/>
                </a:lnTo>
                <a:lnTo>
                  <a:pt x="1093337" y="2776767"/>
                </a:lnTo>
                <a:lnTo>
                  <a:pt x="1063527" y="2780274"/>
                </a:lnTo>
                <a:lnTo>
                  <a:pt x="1033716" y="2784659"/>
                </a:lnTo>
                <a:lnTo>
                  <a:pt x="1003905" y="2788165"/>
                </a:lnTo>
                <a:lnTo>
                  <a:pt x="974095" y="2790796"/>
                </a:lnTo>
                <a:lnTo>
                  <a:pt x="946040" y="2789919"/>
                </a:lnTo>
                <a:lnTo>
                  <a:pt x="918859" y="2786411"/>
                </a:lnTo>
                <a:lnTo>
                  <a:pt x="892556" y="2778521"/>
                </a:lnTo>
                <a:lnTo>
                  <a:pt x="870636" y="2767122"/>
                </a:lnTo>
                <a:lnTo>
                  <a:pt x="849593" y="2752217"/>
                </a:lnTo>
                <a:lnTo>
                  <a:pt x="831181" y="2734681"/>
                </a:lnTo>
                <a:lnTo>
                  <a:pt x="812769" y="2714516"/>
                </a:lnTo>
                <a:lnTo>
                  <a:pt x="796111" y="2693473"/>
                </a:lnTo>
                <a:lnTo>
                  <a:pt x="779451" y="2671553"/>
                </a:lnTo>
                <a:lnTo>
                  <a:pt x="762793" y="2649634"/>
                </a:lnTo>
                <a:lnTo>
                  <a:pt x="746135" y="2628592"/>
                </a:lnTo>
                <a:lnTo>
                  <a:pt x="728599" y="2608426"/>
                </a:lnTo>
                <a:lnTo>
                  <a:pt x="708433" y="2590889"/>
                </a:lnTo>
                <a:lnTo>
                  <a:pt x="689144" y="2575107"/>
                </a:lnTo>
                <a:lnTo>
                  <a:pt x="667225" y="2562833"/>
                </a:lnTo>
                <a:lnTo>
                  <a:pt x="643552" y="2552312"/>
                </a:lnTo>
                <a:lnTo>
                  <a:pt x="618126" y="2543543"/>
                </a:lnTo>
                <a:lnTo>
                  <a:pt x="591822" y="2535652"/>
                </a:lnTo>
                <a:lnTo>
                  <a:pt x="565519" y="2528638"/>
                </a:lnTo>
                <a:lnTo>
                  <a:pt x="538339" y="2521623"/>
                </a:lnTo>
                <a:lnTo>
                  <a:pt x="512913" y="2513732"/>
                </a:lnTo>
                <a:lnTo>
                  <a:pt x="487486" y="2504965"/>
                </a:lnTo>
                <a:lnTo>
                  <a:pt x="463814" y="2494443"/>
                </a:lnTo>
                <a:lnTo>
                  <a:pt x="442771" y="2481291"/>
                </a:lnTo>
                <a:lnTo>
                  <a:pt x="423481" y="2465510"/>
                </a:lnTo>
                <a:lnTo>
                  <a:pt x="407701" y="2446221"/>
                </a:lnTo>
                <a:lnTo>
                  <a:pt x="394549" y="2425177"/>
                </a:lnTo>
                <a:lnTo>
                  <a:pt x="384027" y="2401504"/>
                </a:lnTo>
                <a:lnTo>
                  <a:pt x="375260" y="2376078"/>
                </a:lnTo>
                <a:lnTo>
                  <a:pt x="367369" y="2350652"/>
                </a:lnTo>
                <a:lnTo>
                  <a:pt x="360355" y="2323472"/>
                </a:lnTo>
                <a:lnTo>
                  <a:pt x="353341" y="2297168"/>
                </a:lnTo>
                <a:lnTo>
                  <a:pt x="345449" y="2270864"/>
                </a:lnTo>
                <a:lnTo>
                  <a:pt x="336681" y="2245437"/>
                </a:lnTo>
                <a:lnTo>
                  <a:pt x="326160" y="2221764"/>
                </a:lnTo>
                <a:lnTo>
                  <a:pt x="313886" y="2199845"/>
                </a:lnTo>
                <a:lnTo>
                  <a:pt x="298104" y="2180556"/>
                </a:lnTo>
                <a:lnTo>
                  <a:pt x="280568" y="2160389"/>
                </a:lnTo>
                <a:lnTo>
                  <a:pt x="260402" y="2142854"/>
                </a:lnTo>
                <a:lnTo>
                  <a:pt x="238482" y="2126196"/>
                </a:lnTo>
                <a:lnTo>
                  <a:pt x="216563" y="2109537"/>
                </a:lnTo>
                <a:lnTo>
                  <a:pt x="194645" y="2092878"/>
                </a:lnTo>
                <a:lnTo>
                  <a:pt x="173602" y="2076218"/>
                </a:lnTo>
                <a:lnTo>
                  <a:pt x="153436" y="2057807"/>
                </a:lnTo>
                <a:lnTo>
                  <a:pt x="135901" y="2039394"/>
                </a:lnTo>
                <a:lnTo>
                  <a:pt x="120996" y="2018351"/>
                </a:lnTo>
                <a:lnTo>
                  <a:pt x="109598" y="1996432"/>
                </a:lnTo>
                <a:lnTo>
                  <a:pt x="101707" y="1970129"/>
                </a:lnTo>
                <a:lnTo>
                  <a:pt x="98199" y="1942948"/>
                </a:lnTo>
                <a:lnTo>
                  <a:pt x="97322" y="1914891"/>
                </a:lnTo>
                <a:lnTo>
                  <a:pt x="99953" y="1885081"/>
                </a:lnTo>
                <a:lnTo>
                  <a:pt x="103460" y="1855270"/>
                </a:lnTo>
                <a:lnTo>
                  <a:pt x="107843" y="1825459"/>
                </a:lnTo>
                <a:lnTo>
                  <a:pt x="111351" y="1795649"/>
                </a:lnTo>
                <a:lnTo>
                  <a:pt x="113105" y="1765838"/>
                </a:lnTo>
                <a:lnTo>
                  <a:pt x="113105" y="1736904"/>
                </a:lnTo>
                <a:lnTo>
                  <a:pt x="109598" y="1709724"/>
                </a:lnTo>
                <a:lnTo>
                  <a:pt x="102584" y="1682544"/>
                </a:lnTo>
                <a:lnTo>
                  <a:pt x="92062" y="1657117"/>
                </a:lnTo>
                <a:lnTo>
                  <a:pt x="78910" y="1630814"/>
                </a:lnTo>
                <a:lnTo>
                  <a:pt x="64005" y="1604511"/>
                </a:lnTo>
                <a:lnTo>
                  <a:pt x="48224" y="1578207"/>
                </a:lnTo>
                <a:lnTo>
                  <a:pt x="33319" y="1552780"/>
                </a:lnTo>
                <a:lnTo>
                  <a:pt x="20166" y="1525600"/>
                </a:lnTo>
                <a:lnTo>
                  <a:pt x="9645" y="1499297"/>
                </a:lnTo>
                <a:lnTo>
                  <a:pt x="2631" y="1472116"/>
                </a:lnTo>
                <a:lnTo>
                  <a:pt x="0" y="1444059"/>
                </a:lnTo>
                <a:lnTo>
                  <a:pt x="2631" y="1416003"/>
                </a:lnTo>
                <a:lnTo>
                  <a:pt x="9645" y="1388823"/>
                </a:lnTo>
                <a:lnTo>
                  <a:pt x="20166" y="1362518"/>
                </a:lnTo>
                <a:lnTo>
                  <a:pt x="33319" y="1335339"/>
                </a:lnTo>
                <a:lnTo>
                  <a:pt x="48224" y="1309912"/>
                </a:lnTo>
                <a:lnTo>
                  <a:pt x="64005" y="1283608"/>
                </a:lnTo>
                <a:lnTo>
                  <a:pt x="78910" y="1257305"/>
                </a:lnTo>
                <a:lnTo>
                  <a:pt x="92062" y="1231002"/>
                </a:lnTo>
                <a:lnTo>
                  <a:pt x="102584" y="1205574"/>
                </a:lnTo>
                <a:lnTo>
                  <a:pt x="109598" y="1178394"/>
                </a:lnTo>
                <a:lnTo>
                  <a:pt x="113105" y="1151214"/>
                </a:lnTo>
                <a:lnTo>
                  <a:pt x="113105" y="1122281"/>
                </a:lnTo>
                <a:lnTo>
                  <a:pt x="111351" y="1092470"/>
                </a:lnTo>
                <a:lnTo>
                  <a:pt x="107843" y="1062659"/>
                </a:lnTo>
                <a:lnTo>
                  <a:pt x="103460" y="1032848"/>
                </a:lnTo>
                <a:lnTo>
                  <a:pt x="99953" y="1003038"/>
                </a:lnTo>
                <a:lnTo>
                  <a:pt x="97322" y="973229"/>
                </a:lnTo>
                <a:lnTo>
                  <a:pt x="98199" y="945171"/>
                </a:lnTo>
                <a:lnTo>
                  <a:pt x="101707" y="917991"/>
                </a:lnTo>
                <a:lnTo>
                  <a:pt x="109598" y="891687"/>
                </a:lnTo>
                <a:lnTo>
                  <a:pt x="120996" y="869768"/>
                </a:lnTo>
                <a:lnTo>
                  <a:pt x="135901" y="848725"/>
                </a:lnTo>
                <a:lnTo>
                  <a:pt x="153436" y="830313"/>
                </a:lnTo>
                <a:lnTo>
                  <a:pt x="173602" y="811900"/>
                </a:lnTo>
                <a:lnTo>
                  <a:pt x="194645" y="795241"/>
                </a:lnTo>
                <a:lnTo>
                  <a:pt x="216563" y="778582"/>
                </a:lnTo>
                <a:lnTo>
                  <a:pt x="238482" y="761923"/>
                </a:lnTo>
                <a:lnTo>
                  <a:pt x="260402" y="745264"/>
                </a:lnTo>
                <a:lnTo>
                  <a:pt x="280568" y="727729"/>
                </a:lnTo>
                <a:lnTo>
                  <a:pt x="298104" y="707564"/>
                </a:lnTo>
                <a:lnTo>
                  <a:pt x="313886" y="688273"/>
                </a:lnTo>
                <a:lnTo>
                  <a:pt x="326160" y="666354"/>
                </a:lnTo>
                <a:lnTo>
                  <a:pt x="336681" y="642682"/>
                </a:lnTo>
                <a:lnTo>
                  <a:pt x="345449" y="617254"/>
                </a:lnTo>
                <a:lnTo>
                  <a:pt x="353341" y="590950"/>
                </a:lnTo>
                <a:lnTo>
                  <a:pt x="360355" y="564648"/>
                </a:lnTo>
                <a:lnTo>
                  <a:pt x="367369" y="537467"/>
                </a:lnTo>
                <a:lnTo>
                  <a:pt x="375260" y="512041"/>
                </a:lnTo>
                <a:lnTo>
                  <a:pt x="384027" y="486613"/>
                </a:lnTo>
                <a:lnTo>
                  <a:pt x="394549" y="462941"/>
                </a:lnTo>
                <a:lnTo>
                  <a:pt x="407701" y="441899"/>
                </a:lnTo>
                <a:lnTo>
                  <a:pt x="423481" y="422609"/>
                </a:lnTo>
                <a:lnTo>
                  <a:pt x="442771" y="406827"/>
                </a:lnTo>
                <a:lnTo>
                  <a:pt x="463814" y="393675"/>
                </a:lnTo>
                <a:lnTo>
                  <a:pt x="487486" y="383153"/>
                </a:lnTo>
                <a:lnTo>
                  <a:pt x="512913" y="374386"/>
                </a:lnTo>
                <a:lnTo>
                  <a:pt x="538339" y="366495"/>
                </a:lnTo>
                <a:lnTo>
                  <a:pt x="565519" y="359480"/>
                </a:lnTo>
                <a:lnTo>
                  <a:pt x="591822" y="352466"/>
                </a:lnTo>
                <a:lnTo>
                  <a:pt x="618126" y="344575"/>
                </a:lnTo>
                <a:lnTo>
                  <a:pt x="643552" y="335808"/>
                </a:lnTo>
                <a:lnTo>
                  <a:pt x="667225" y="325286"/>
                </a:lnTo>
                <a:lnTo>
                  <a:pt x="689144" y="313012"/>
                </a:lnTo>
                <a:lnTo>
                  <a:pt x="708433" y="297229"/>
                </a:lnTo>
                <a:lnTo>
                  <a:pt x="728599" y="279693"/>
                </a:lnTo>
                <a:lnTo>
                  <a:pt x="746135" y="259528"/>
                </a:lnTo>
                <a:lnTo>
                  <a:pt x="762793" y="238484"/>
                </a:lnTo>
                <a:lnTo>
                  <a:pt x="779451" y="216565"/>
                </a:lnTo>
                <a:lnTo>
                  <a:pt x="796111" y="194645"/>
                </a:lnTo>
                <a:lnTo>
                  <a:pt x="812769" y="173603"/>
                </a:lnTo>
                <a:lnTo>
                  <a:pt x="831181" y="153437"/>
                </a:lnTo>
                <a:lnTo>
                  <a:pt x="849593" y="135902"/>
                </a:lnTo>
                <a:lnTo>
                  <a:pt x="870636" y="120996"/>
                </a:lnTo>
                <a:lnTo>
                  <a:pt x="892556" y="109598"/>
                </a:lnTo>
                <a:lnTo>
                  <a:pt x="918859" y="101707"/>
                </a:lnTo>
                <a:lnTo>
                  <a:pt x="946040" y="98199"/>
                </a:lnTo>
                <a:lnTo>
                  <a:pt x="974095" y="97323"/>
                </a:lnTo>
                <a:lnTo>
                  <a:pt x="1003905" y="99954"/>
                </a:lnTo>
                <a:lnTo>
                  <a:pt x="1033716" y="103461"/>
                </a:lnTo>
                <a:lnTo>
                  <a:pt x="1063527" y="107844"/>
                </a:lnTo>
                <a:lnTo>
                  <a:pt x="1093337" y="111352"/>
                </a:lnTo>
                <a:lnTo>
                  <a:pt x="1123147" y="113105"/>
                </a:lnTo>
                <a:lnTo>
                  <a:pt x="1152081" y="113105"/>
                </a:lnTo>
                <a:lnTo>
                  <a:pt x="1179261" y="109598"/>
                </a:lnTo>
                <a:lnTo>
                  <a:pt x="1206441" y="102583"/>
                </a:lnTo>
                <a:lnTo>
                  <a:pt x="1232744" y="92063"/>
                </a:lnTo>
                <a:lnTo>
                  <a:pt x="1259047" y="78033"/>
                </a:lnTo>
                <a:lnTo>
                  <a:pt x="1285350" y="64005"/>
                </a:lnTo>
                <a:lnTo>
                  <a:pt x="1311653" y="48224"/>
                </a:lnTo>
                <a:lnTo>
                  <a:pt x="1337080" y="33318"/>
                </a:lnTo>
                <a:lnTo>
                  <a:pt x="1364260" y="20166"/>
                </a:lnTo>
                <a:lnTo>
                  <a:pt x="1390563" y="9644"/>
                </a:lnTo>
                <a:lnTo>
                  <a:pt x="1417743" y="2630"/>
                </a:lnTo>
                <a:close/>
              </a:path>
            </a:pathLst>
          </a:custGeom>
          <a:noFill/>
        </p:spPr>
      </p:pic>
      <p:pic>
        <p:nvPicPr>
          <p:cNvPr id="294" name="Google Shape;294;p15" descr="Texto&#10;&#10;El contenido generado por IA puede ser incorrecto."/>
          <p:cNvPicPr preferRelativeResize="0"/>
          <p:nvPr/>
        </p:nvPicPr>
        <p:blipFill>
          <a:blip r:embed="rId5"/>
          <a:srcRect l="10596" r="24792" b="3"/>
          <a:stretch/>
        </p:blipFill>
        <p:spPr>
          <a:xfrm>
            <a:off x="6098731" y="10"/>
            <a:ext cx="3045269" cy="2710009"/>
          </a:xfrm>
          <a:custGeom>
            <a:avLst/>
            <a:gdLst/>
            <a:ahLst/>
            <a:cxnLst/>
            <a:rect l="l" t="t" r="r" b="b"/>
            <a:pathLst>
              <a:path w="4060358" h="3613359">
                <a:moveTo>
                  <a:pt x="297325" y="0"/>
                </a:moveTo>
                <a:lnTo>
                  <a:pt x="4060358" y="0"/>
                </a:lnTo>
                <a:lnTo>
                  <a:pt x="4060358" y="2985163"/>
                </a:lnTo>
                <a:lnTo>
                  <a:pt x="4053581" y="2986912"/>
                </a:lnTo>
                <a:lnTo>
                  <a:pt x="4007741" y="2999136"/>
                </a:lnTo>
                <a:lnTo>
                  <a:pt x="3961906" y="3012890"/>
                </a:lnTo>
                <a:lnTo>
                  <a:pt x="3917596" y="3028168"/>
                </a:lnTo>
                <a:lnTo>
                  <a:pt x="3876343" y="3046504"/>
                </a:lnTo>
                <a:lnTo>
                  <a:pt x="3838144" y="3067894"/>
                </a:lnTo>
                <a:lnTo>
                  <a:pt x="3804530" y="3095396"/>
                </a:lnTo>
                <a:lnTo>
                  <a:pt x="3769387" y="3125955"/>
                </a:lnTo>
                <a:lnTo>
                  <a:pt x="3738828" y="3161096"/>
                </a:lnTo>
                <a:lnTo>
                  <a:pt x="3709798" y="3197767"/>
                </a:lnTo>
                <a:lnTo>
                  <a:pt x="3680766" y="3235963"/>
                </a:lnTo>
                <a:lnTo>
                  <a:pt x="3651737" y="3274161"/>
                </a:lnTo>
                <a:lnTo>
                  <a:pt x="3622708" y="3310832"/>
                </a:lnTo>
                <a:lnTo>
                  <a:pt x="3590619" y="3345973"/>
                </a:lnTo>
                <a:lnTo>
                  <a:pt x="3558532" y="3376533"/>
                </a:lnTo>
                <a:lnTo>
                  <a:pt x="3521864" y="3402507"/>
                </a:lnTo>
                <a:lnTo>
                  <a:pt x="3483666" y="3422370"/>
                </a:lnTo>
                <a:lnTo>
                  <a:pt x="3437828" y="3436121"/>
                </a:lnTo>
                <a:lnTo>
                  <a:pt x="3390460" y="3442233"/>
                </a:lnTo>
                <a:lnTo>
                  <a:pt x="3341568" y="3443760"/>
                </a:lnTo>
                <a:lnTo>
                  <a:pt x="3289619" y="3439178"/>
                </a:lnTo>
                <a:lnTo>
                  <a:pt x="3237670" y="3433066"/>
                </a:lnTo>
                <a:lnTo>
                  <a:pt x="3185720" y="3425425"/>
                </a:lnTo>
                <a:lnTo>
                  <a:pt x="3133771" y="3419315"/>
                </a:lnTo>
                <a:lnTo>
                  <a:pt x="3081822" y="3416258"/>
                </a:lnTo>
                <a:lnTo>
                  <a:pt x="3031400" y="3416258"/>
                </a:lnTo>
                <a:lnTo>
                  <a:pt x="2984035" y="3422370"/>
                </a:lnTo>
                <a:lnTo>
                  <a:pt x="2935140" y="3434594"/>
                </a:lnTo>
                <a:lnTo>
                  <a:pt x="2890830" y="3452929"/>
                </a:lnTo>
                <a:lnTo>
                  <a:pt x="2844995" y="3477377"/>
                </a:lnTo>
                <a:lnTo>
                  <a:pt x="2799158" y="3501824"/>
                </a:lnTo>
                <a:lnTo>
                  <a:pt x="2753318" y="3529323"/>
                </a:lnTo>
                <a:lnTo>
                  <a:pt x="2709007" y="3555301"/>
                </a:lnTo>
                <a:lnTo>
                  <a:pt x="2661642" y="3578218"/>
                </a:lnTo>
                <a:lnTo>
                  <a:pt x="2615805" y="3596554"/>
                </a:lnTo>
                <a:lnTo>
                  <a:pt x="2568440" y="3608777"/>
                </a:lnTo>
                <a:lnTo>
                  <a:pt x="2519548" y="3613359"/>
                </a:lnTo>
                <a:lnTo>
                  <a:pt x="2470654" y="3608777"/>
                </a:lnTo>
                <a:lnTo>
                  <a:pt x="2423286" y="3596554"/>
                </a:lnTo>
                <a:lnTo>
                  <a:pt x="2377451" y="3578218"/>
                </a:lnTo>
                <a:lnTo>
                  <a:pt x="2330084" y="3555301"/>
                </a:lnTo>
                <a:lnTo>
                  <a:pt x="2285774" y="3529323"/>
                </a:lnTo>
                <a:lnTo>
                  <a:pt x="2239936" y="3501824"/>
                </a:lnTo>
                <a:lnTo>
                  <a:pt x="2194098" y="3477377"/>
                </a:lnTo>
                <a:lnTo>
                  <a:pt x="2148261" y="3452929"/>
                </a:lnTo>
                <a:lnTo>
                  <a:pt x="2102426" y="3434594"/>
                </a:lnTo>
                <a:lnTo>
                  <a:pt x="2055059" y="3422370"/>
                </a:lnTo>
                <a:lnTo>
                  <a:pt x="2007691" y="3416258"/>
                </a:lnTo>
                <a:lnTo>
                  <a:pt x="1957269" y="3416258"/>
                </a:lnTo>
                <a:lnTo>
                  <a:pt x="1905320" y="3419315"/>
                </a:lnTo>
                <a:lnTo>
                  <a:pt x="1853373" y="3425425"/>
                </a:lnTo>
                <a:lnTo>
                  <a:pt x="1801421" y="3433066"/>
                </a:lnTo>
                <a:lnTo>
                  <a:pt x="1749472" y="3439178"/>
                </a:lnTo>
                <a:lnTo>
                  <a:pt x="1697522" y="3443760"/>
                </a:lnTo>
                <a:lnTo>
                  <a:pt x="1648630" y="3442233"/>
                </a:lnTo>
                <a:lnTo>
                  <a:pt x="1601266" y="3436121"/>
                </a:lnTo>
                <a:lnTo>
                  <a:pt x="1555428" y="3422370"/>
                </a:lnTo>
                <a:lnTo>
                  <a:pt x="1517230" y="3402507"/>
                </a:lnTo>
                <a:lnTo>
                  <a:pt x="1480559" y="3376533"/>
                </a:lnTo>
                <a:lnTo>
                  <a:pt x="1448472" y="3345973"/>
                </a:lnTo>
                <a:lnTo>
                  <a:pt x="1416386" y="3310832"/>
                </a:lnTo>
                <a:lnTo>
                  <a:pt x="1387354" y="3274161"/>
                </a:lnTo>
                <a:lnTo>
                  <a:pt x="1358324" y="3235963"/>
                </a:lnTo>
                <a:lnTo>
                  <a:pt x="1329295" y="3197767"/>
                </a:lnTo>
                <a:lnTo>
                  <a:pt x="1300263" y="3161096"/>
                </a:lnTo>
                <a:lnTo>
                  <a:pt x="1269704" y="3125955"/>
                </a:lnTo>
                <a:lnTo>
                  <a:pt x="1234563" y="3095396"/>
                </a:lnTo>
                <a:lnTo>
                  <a:pt x="1200949" y="3067894"/>
                </a:lnTo>
                <a:lnTo>
                  <a:pt x="1162751" y="3046504"/>
                </a:lnTo>
                <a:lnTo>
                  <a:pt x="1121495" y="3028168"/>
                </a:lnTo>
                <a:lnTo>
                  <a:pt x="1077188" y="3012890"/>
                </a:lnTo>
                <a:lnTo>
                  <a:pt x="1031348" y="2999136"/>
                </a:lnTo>
                <a:lnTo>
                  <a:pt x="985513" y="2986912"/>
                </a:lnTo>
                <a:lnTo>
                  <a:pt x="938145" y="2974689"/>
                </a:lnTo>
                <a:lnTo>
                  <a:pt x="893838" y="2960938"/>
                </a:lnTo>
                <a:lnTo>
                  <a:pt x="849525" y="2945659"/>
                </a:lnTo>
                <a:lnTo>
                  <a:pt x="808275" y="2927324"/>
                </a:lnTo>
                <a:lnTo>
                  <a:pt x="771601" y="2904404"/>
                </a:lnTo>
                <a:lnTo>
                  <a:pt x="737987" y="2876902"/>
                </a:lnTo>
                <a:lnTo>
                  <a:pt x="710485" y="2843288"/>
                </a:lnTo>
                <a:lnTo>
                  <a:pt x="687568" y="2806617"/>
                </a:lnTo>
                <a:lnTo>
                  <a:pt x="669232" y="2765364"/>
                </a:lnTo>
                <a:lnTo>
                  <a:pt x="653954" y="2721054"/>
                </a:lnTo>
                <a:lnTo>
                  <a:pt x="640203" y="2676746"/>
                </a:lnTo>
                <a:lnTo>
                  <a:pt x="627979" y="2629379"/>
                </a:lnTo>
                <a:lnTo>
                  <a:pt x="615753" y="2583544"/>
                </a:lnTo>
                <a:lnTo>
                  <a:pt x="602002" y="2537704"/>
                </a:lnTo>
                <a:lnTo>
                  <a:pt x="586724" y="2493394"/>
                </a:lnTo>
                <a:lnTo>
                  <a:pt x="568388" y="2452141"/>
                </a:lnTo>
                <a:lnTo>
                  <a:pt x="546998" y="2413942"/>
                </a:lnTo>
                <a:lnTo>
                  <a:pt x="519496" y="2380328"/>
                </a:lnTo>
                <a:lnTo>
                  <a:pt x="488937" y="2345185"/>
                </a:lnTo>
                <a:lnTo>
                  <a:pt x="453796" y="2314628"/>
                </a:lnTo>
                <a:lnTo>
                  <a:pt x="415595" y="2285599"/>
                </a:lnTo>
                <a:lnTo>
                  <a:pt x="377399" y="2256567"/>
                </a:lnTo>
                <a:lnTo>
                  <a:pt x="339201" y="2227538"/>
                </a:lnTo>
                <a:lnTo>
                  <a:pt x="302530" y="2198506"/>
                </a:lnTo>
                <a:lnTo>
                  <a:pt x="267388" y="2166419"/>
                </a:lnTo>
                <a:lnTo>
                  <a:pt x="236829" y="2134335"/>
                </a:lnTo>
                <a:lnTo>
                  <a:pt x="210855" y="2097664"/>
                </a:lnTo>
                <a:lnTo>
                  <a:pt x="190992" y="2059466"/>
                </a:lnTo>
                <a:lnTo>
                  <a:pt x="177241" y="2013628"/>
                </a:lnTo>
                <a:lnTo>
                  <a:pt x="171129" y="1966264"/>
                </a:lnTo>
                <a:lnTo>
                  <a:pt x="169599" y="1917369"/>
                </a:lnTo>
                <a:lnTo>
                  <a:pt x="174184" y="1865419"/>
                </a:lnTo>
                <a:lnTo>
                  <a:pt x="180296" y="1813470"/>
                </a:lnTo>
                <a:lnTo>
                  <a:pt x="187935" y="1761521"/>
                </a:lnTo>
                <a:lnTo>
                  <a:pt x="194049" y="1709571"/>
                </a:lnTo>
                <a:lnTo>
                  <a:pt x="197104" y="1657622"/>
                </a:lnTo>
                <a:lnTo>
                  <a:pt x="197104" y="1607200"/>
                </a:lnTo>
                <a:lnTo>
                  <a:pt x="190992" y="1559838"/>
                </a:lnTo>
                <a:lnTo>
                  <a:pt x="178768" y="1512470"/>
                </a:lnTo>
                <a:lnTo>
                  <a:pt x="160433" y="1468160"/>
                </a:lnTo>
                <a:lnTo>
                  <a:pt x="137515" y="1422323"/>
                </a:lnTo>
                <a:lnTo>
                  <a:pt x="111538" y="1376488"/>
                </a:lnTo>
                <a:lnTo>
                  <a:pt x="84039" y="1330648"/>
                </a:lnTo>
                <a:lnTo>
                  <a:pt x="58064" y="1286337"/>
                </a:lnTo>
                <a:lnTo>
                  <a:pt x="35144" y="1238973"/>
                </a:lnTo>
                <a:lnTo>
                  <a:pt x="16808" y="1193135"/>
                </a:lnTo>
                <a:lnTo>
                  <a:pt x="4585" y="1145768"/>
                </a:lnTo>
                <a:lnTo>
                  <a:pt x="0" y="1096876"/>
                </a:lnTo>
                <a:lnTo>
                  <a:pt x="4585" y="1047984"/>
                </a:lnTo>
                <a:lnTo>
                  <a:pt x="16808" y="1000619"/>
                </a:lnTo>
                <a:lnTo>
                  <a:pt x="35144" y="954779"/>
                </a:lnTo>
                <a:lnTo>
                  <a:pt x="58064" y="907414"/>
                </a:lnTo>
                <a:lnTo>
                  <a:pt x="84039" y="863104"/>
                </a:lnTo>
                <a:lnTo>
                  <a:pt x="111538" y="817269"/>
                </a:lnTo>
                <a:lnTo>
                  <a:pt x="137515" y="771429"/>
                </a:lnTo>
                <a:lnTo>
                  <a:pt x="160433" y="725591"/>
                </a:lnTo>
                <a:lnTo>
                  <a:pt x="178768" y="681281"/>
                </a:lnTo>
                <a:lnTo>
                  <a:pt x="190992" y="633916"/>
                </a:lnTo>
                <a:lnTo>
                  <a:pt x="197104" y="586551"/>
                </a:lnTo>
                <a:lnTo>
                  <a:pt x="197104" y="536129"/>
                </a:lnTo>
                <a:lnTo>
                  <a:pt x="194049" y="484180"/>
                </a:lnTo>
                <a:lnTo>
                  <a:pt x="187935" y="432230"/>
                </a:lnTo>
                <a:lnTo>
                  <a:pt x="180296" y="380281"/>
                </a:lnTo>
                <a:lnTo>
                  <a:pt x="174184" y="328332"/>
                </a:lnTo>
                <a:lnTo>
                  <a:pt x="169599" y="276382"/>
                </a:lnTo>
                <a:lnTo>
                  <a:pt x="171129" y="227490"/>
                </a:lnTo>
                <a:lnTo>
                  <a:pt x="177241" y="180126"/>
                </a:lnTo>
                <a:lnTo>
                  <a:pt x="190992" y="134285"/>
                </a:lnTo>
                <a:lnTo>
                  <a:pt x="210855" y="96090"/>
                </a:lnTo>
                <a:lnTo>
                  <a:pt x="236829" y="59419"/>
                </a:lnTo>
                <a:lnTo>
                  <a:pt x="267388" y="27332"/>
                </a:lnTo>
                <a:close/>
              </a:path>
            </a:pathLst>
          </a:custGeom>
          <a:noFill/>
        </p:spPr>
      </p:pic>
      <p:pic>
        <p:nvPicPr>
          <p:cNvPr id="295" name="Google Shape;295;p15" descr="Interfaz de usuario gráfica, Texto, Aplicación&#10;&#10;El contenido generado por IA puede ser incorrecto."/>
          <p:cNvPicPr preferRelativeResize="0"/>
          <p:nvPr/>
        </p:nvPicPr>
        <p:blipFill>
          <a:blip r:embed="rId6"/>
          <a:srcRect l="20814" r="33185"/>
          <a:stretch/>
        </p:blipFill>
        <p:spPr>
          <a:xfrm>
            <a:off x="6706852" y="3024302"/>
            <a:ext cx="2437148" cy="2119197"/>
          </a:xfrm>
          <a:custGeom>
            <a:avLst/>
            <a:gdLst/>
            <a:ahLst/>
            <a:cxnLst/>
            <a:rect l="l" t="t" r="r" b="b"/>
            <a:pathLst>
              <a:path w="3249530" h="2825596">
                <a:moveTo>
                  <a:pt x="1914327" y="0"/>
                </a:moveTo>
                <a:lnTo>
                  <a:pt x="1951475" y="3481"/>
                </a:lnTo>
                <a:lnTo>
                  <a:pt x="1987462" y="12769"/>
                </a:lnTo>
                <a:lnTo>
                  <a:pt x="2022289" y="26700"/>
                </a:lnTo>
                <a:lnTo>
                  <a:pt x="2058276" y="44114"/>
                </a:lnTo>
                <a:lnTo>
                  <a:pt x="2091943" y="63850"/>
                </a:lnTo>
                <a:lnTo>
                  <a:pt x="2126772" y="84745"/>
                </a:lnTo>
                <a:lnTo>
                  <a:pt x="2161598" y="103320"/>
                </a:lnTo>
                <a:lnTo>
                  <a:pt x="2196423" y="121895"/>
                </a:lnTo>
                <a:lnTo>
                  <a:pt x="2230090" y="135824"/>
                </a:lnTo>
                <a:lnTo>
                  <a:pt x="2267239" y="145112"/>
                </a:lnTo>
                <a:lnTo>
                  <a:pt x="2303227" y="149755"/>
                </a:lnTo>
                <a:lnTo>
                  <a:pt x="2341537" y="149755"/>
                </a:lnTo>
                <a:lnTo>
                  <a:pt x="2381007" y="147435"/>
                </a:lnTo>
                <a:lnTo>
                  <a:pt x="2420478" y="142791"/>
                </a:lnTo>
                <a:lnTo>
                  <a:pt x="2459948" y="136987"/>
                </a:lnTo>
                <a:lnTo>
                  <a:pt x="2499419" y="132343"/>
                </a:lnTo>
                <a:lnTo>
                  <a:pt x="2538890" y="128860"/>
                </a:lnTo>
                <a:lnTo>
                  <a:pt x="2576038" y="130020"/>
                </a:lnTo>
                <a:lnTo>
                  <a:pt x="2612027" y="134664"/>
                </a:lnTo>
                <a:lnTo>
                  <a:pt x="2646854" y="145112"/>
                </a:lnTo>
                <a:lnTo>
                  <a:pt x="2675876" y="160203"/>
                </a:lnTo>
                <a:lnTo>
                  <a:pt x="2703736" y="179941"/>
                </a:lnTo>
                <a:lnTo>
                  <a:pt x="2728116" y="203157"/>
                </a:lnTo>
                <a:lnTo>
                  <a:pt x="2752496" y="229857"/>
                </a:lnTo>
                <a:lnTo>
                  <a:pt x="2774553" y="257719"/>
                </a:lnTo>
                <a:lnTo>
                  <a:pt x="2796609" y="286742"/>
                </a:lnTo>
                <a:lnTo>
                  <a:pt x="2818667" y="315765"/>
                </a:lnTo>
                <a:lnTo>
                  <a:pt x="2840723" y="343625"/>
                </a:lnTo>
                <a:lnTo>
                  <a:pt x="2863942" y="370325"/>
                </a:lnTo>
                <a:lnTo>
                  <a:pt x="2890644" y="393546"/>
                </a:lnTo>
                <a:lnTo>
                  <a:pt x="2916183" y="414441"/>
                </a:lnTo>
                <a:lnTo>
                  <a:pt x="2945206" y="430693"/>
                </a:lnTo>
                <a:lnTo>
                  <a:pt x="2976549" y="444624"/>
                </a:lnTo>
                <a:lnTo>
                  <a:pt x="3010216" y="456233"/>
                </a:lnTo>
                <a:lnTo>
                  <a:pt x="3045040" y="466681"/>
                </a:lnTo>
                <a:lnTo>
                  <a:pt x="3079870" y="475968"/>
                </a:lnTo>
                <a:lnTo>
                  <a:pt x="3115857" y="485255"/>
                </a:lnTo>
                <a:lnTo>
                  <a:pt x="3149523" y="495703"/>
                </a:lnTo>
                <a:lnTo>
                  <a:pt x="3183190" y="507312"/>
                </a:lnTo>
                <a:lnTo>
                  <a:pt x="3214533" y="521245"/>
                </a:lnTo>
                <a:lnTo>
                  <a:pt x="3242396" y="538657"/>
                </a:lnTo>
                <a:lnTo>
                  <a:pt x="3249530" y="544494"/>
                </a:lnTo>
                <a:lnTo>
                  <a:pt x="3249530" y="2825596"/>
                </a:lnTo>
                <a:lnTo>
                  <a:pt x="329475" y="2825596"/>
                </a:lnTo>
                <a:lnTo>
                  <a:pt x="315765" y="2815178"/>
                </a:lnTo>
                <a:lnTo>
                  <a:pt x="286744" y="2793119"/>
                </a:lnTo>
                <a:lnTo>
                  <a:pt x="257721" y="2771063"/>
                </a:lnTo>
                <a:lnTo>
                  <a:pt x="229859" y="2749005"/>
                </a:lnTo>
                <a:lnTo>
                  <a:pt x="203159" y="2724626"/>
                </a:lnTo>
                <a:lnTo>
                  <a:pt x="179940" y="2700249"/>
                </a:lnTo>
                <a:lnTo>
                  <a:pt x="160205" y="2672387"/>
                </a:lnTo>
                <a:lnTo>
                  <a:pt x="145114" y="2643364"/>
                </a:lnTo>
                <a:lnTo>
                  <a:pt x="134666" y="2608537"/>
                </a:lnTo>
                <a:lnTo>
                  <a:pt x="130022" y="2572550"/>
                </a:lnTo>
                <a:lnTo>
                  <a:pt x="128860" y="2535400"/>
                </a:lnTo>
                <a:lnTo>
                  <a:pt x="132343" y="2495930"/>
                </a:lnTo>
                <a:lnTo>
                  <a:pt x="136987" y="2456459"/>
                </a:lnTo>
                <a:lnTo>
                  <a:pt x="142791" y="2416989"/>
                </a:lnTo>
                <a:lnTo>
                  <a:pt x="147436" y="2377518"/>
                </a:lnTo>
                <a:lnTo>
                  <a:pt x="149757" y="2338047"/>
                </a:lnTo>
                <a:lnTo>
                  <a:pt x="149757" y="2299737"/>
                </a:lnTo>
                <a:lnTo>
                  <a:pt x="145114" y="2263752"/>
                </a:lnTo>
                <a:lnTo>
                  <a:pt x="135826" y="2227763"/>
                </a:lnTo>
                <a:lnTo>
                  <a:pt x="121895" y="2194096"/>
                </a:lnTo>
                <a:lnTo>
                  <a:pt x="104483" y="2159269"/>
                </a:lnTo>
                <a:lnTo>
                  <a:pt x="84745" y="2124445"/>
                </a:lnTo>
                <a:lnTo>
                  <a:pt x="63852" y="2089616"/>
                </a:lnTo>
                <a:lnTo>
                  <a:pt x="44116" y="2055949"/>
                </a:lnTo>
                <a:lnTo>
                  <a:pt x="26702" y="2019962"/>
                </a:lnTo>
                <a:lnTo>
                  <a:pt x="12771" y="1985135"/>
                </a:lnTo>
                <a:lnTo>
                  <a:pt x="3483" y="1949146"/>
                </a:lnTo>
                <a:lnTo>
                  <a:pt x="0" y="1911998"/>
                </a:lnTo>
                <a:lnTo>
                  <a:pt x="3483" y="1874850"/>
                </a:lnTo>
                <a:lnTo>
                  <a:pt x="12771" y="1838863"/>
                </a:lnTo>
                <a:lnTo>
                  <a:pt x="26702" y="1804034"/>
                </a:lnTo>
                <a:lnTo>
                  <a:pt x="44116" y="1768047"/>
                </a:lnTo>
                <a:lnTo>
                  <a:pt x="63852" y="1734381"/>
                </a:lnTo>
                <a:lnTo>
                  <a:pt x="84745" y="1699556"/>
                </a:lnTo>
                <a:lnTo>
                  <a:pt x="104483" y="1664727"/>
                </a:lnTo>
                <a:lnTo>
                  <a:pt x="121895" y="1629900"/>
                </a:lnTo>
                <a:lnTo>
                  <a:pt x="135826" y="1596234"/>
                </a:lnTo>
                <a:lnTo>
                  <a:pt x="145114" y="1560246"/>
                </a:lnTo>
                <a:lnTo>
                  <a:pt x="149757" y="1524259"/>
                </a:lnTo>
                <a:lnTo>
                  <a:pt x="149757" y="1485949"/>
                </a:lnTo>
                <a:lnTo>
                  <a:pt x="147436" y="1446478"/>
                </a:lnTo>
                <a:lnTo>
                  <a:pt x="142791" y="1407008"/>
                </a:lnTo>
                <a:lnTo>
                  <a:pt x="136987" y="1367537"/>
                </a:lnTo>
                <a:lnTo>
                  <a:pt x="132343" y="1328067"/>
                </a:lnTo>
                <a:lnTo>
                  <a:pt x="128860" y="1288596"/>
                </a:lnTo>
                <a:lnTo>
                  <a:pt x="130022" y="1251448"/>
                </a:lnTo>
                <a:lnTo>
                  <a:pt x="134666" y="1215461"/>
                </a:lnTo>
                <a:lnTo>
                  <a:pt x="145114" y="1180632"/>
                </a:lnTo>
                <a:lnTo>
                  <a:pt x="160205" y="1151611"/>
                </a:lnTo>
                <a:lnTo>
                  <a:pt x="179940" y="1123749"/>
                </a:lnTo>
                <a:lnTo>
                  <a:pt x="203159" y="1099370"/>
                </a:lnTo>
                <a:lnTo>
                  <a:pt x="229859" y="1074993"/>
                </a:lnTo>
                <a:lnTo>
                  <a:pt x="257721" y="1052933"/>
                </a:lnTo>
                <a:lnTo>
                  <a:pt x="286744" y="1030877"/>
                </a:lnTo>
                <a:lnTo>
                  <a:pt x="315765" y="1008821"/>
                </a:lnTo>
                <a:lnTo>
                  <a:pt x="344789" y="986763"/>
                </a:lnTo>
                <a:lnTo>
                  <a:pt x="371489" y="963546"/>
                </a:lnTo>
                <a:lnTo>
                  <a:pt x="394708" y="936846"/>
                </a:lnTo>
                <a:lnTo>
                  <a:pt x="415603" y="911305"/>
                </a:lnTo>
                <a:lnTo>
                  <a:pt x="431856" y="882284"/>
                </a:lnTo>
                <a:lnTo>
                  <a:pt x="445787" y="850938"/>
                </a:lnTo>
                <a:lnTo>
                  <a:pt x="457395" y="817272"/>
                </a:lnTo>
                <a:lnTo>
                  <a:pt x="467843" y="782445"/>
                </a:lnTo>
                <a:lnTo>
                  <a:pt x="477132" y="747618"/>
                </a:lnTo>
                <a:lnTo>
                  <a:pt x="486420" y="711631"/>
                </a:lnTo>
                <a:lnTo>
                  <a:pt x="496868" y="677965"/>
                </a:lnTo>
                <a:lnTo>
                  <a:pt x="508476" y="644298"/>
                </a:lnTo>
                <a:lnTo>
                  <a:pt x="522407" y="612955"/>
                </a:lnTo>
                <a:lnTo>
                  <a:pt x="539819" y="585092"/>
                </a:lnTo>
                <a:lnTo>
                  <a:pt x="560715" y="559553"/>
                </a:lnTo>
                <a:lnTo>
                  <a:pt x="586254" y="538657"/>
                </a:lnTo>
                <a:lnTo>
                  <a:pt x="614119" y="521245"/>
                </a:lnTo>
                <a:lnTo>
                  <a:pt x="645460" y="507312"/>
                </a:lnTo>
                <a:lnTo>
                  <a:pt x="679129" y="495703"/>
                </a:lnTo>
                <a:lnTo>
                  <a:pt x="712793" y="485255"/>
                </a:lnTo>
                <a:lnTo>
                  <a:pt x="748782" y="475968"/>
                </a:lnTo>
                <a:lnTo>
                  <a:pt x="783607" y="466681"/>
                </a:lnTo>
                <a:lnTo>
                  <a:pt x="818436" y="456233"/>
                </a:lnTo>
                <a:lnTo>
                  <a:pt x="852101" y="444624"/>
                </a:lnTo>
                <a:lnTo>
                  <a:pt x="883446" y="430693"/>
                </a:lnTo>
                <a:lnTo>
                  <a:pt x="912469" y="414441"/>
                </a:lnTo>
                <a:lnTo>
                  <a:pt x="938008" y="393546"/>
                </a:lnTo>
                <a:lnTo>
                  <a:pt x="964708" y="370325"/>
                </a:lnTo>
                <a:lnTo>
                  <a:pt x="987927" y="343625"/>
                </a:lnTo>
                <a:lnTo>
                  <a:pt x="1009985" y="315765"/>
                </a:lnTo>
                <a:lnTo>
                  <a:pt x="1032041" y="286742"/>
                </a:lnTo>
                <a:lnTo>
                  <a:pt x="1054097" y="257719"/>
                </a:lnTo>
                <a:lnTo>
                  <a:pt x="1076156" y="229857"/>
                </a:lnTo>
                <a:lnTo>
                  <a:pt x="1100534" y="203157"/>
                </a:lnTo>
                <a:lnTo>
                  <a:pt x="1124914" y="179941"/>
                </a:lnTo>
                <a:lnTo>
                  <a:pt x="1152776" y="160203"/>
                </a:lnTo>
                <a:lnTo>
                  <a:pt x="1181798" y="145112"/>
                </a:lnTo>
                <a:lnTo>
                  <a:pt x="1216625" y="134664"/>
                </a:lnTo>
                <a:lnTo>
                  <a:pt x="1252613" y="130020"/>
                </a:lnTo>
                <a:lnTo>
                  <a:pt x="1289760" y="128860"/>
                </a:lnTo>
                <a:lnTo>
                  <a:pt x="1329231" y="132343"/>
                </a:lnTo>
                <a:lnTo>
                  <a:pt x="1368702" y="136987"/>
                </a:lnTo>
                <a:lnTo>
                  <a:pt x="1408174" y="142791"/>
                </a:lnTo>
                <a:lnTo>
                  <a:pt x="1447643" y="147435"/>
                </a:lnTo>
                <a:lnTo>
                  <a:pt x="1487113" y="149755"/>
                </a:lnTo>
                <a:lnTo>
                  <a:pt x="1525423" y="149755"/>
                </a:lnTo>
                <a:lnTo>
                  <a:pt x="1561413" y="145112"/>
                </a:lnTo>
                <a:lnTo>
                  <a:pt x="1597402" y="135824"/>
                </a:lnTo>
                <a:lnTo>
                  <a:pt x="1632227" y="121895"/>
                </a:lnTo>
                <a:lnTo>
                  <a:pt x="1667054" y="103320"/>
                </a:lnTo>
                <a:lnTo>
                  <a:pt x="1701880" y="84745"/>
                </a:lnTo>
                <a:lnTo>
                  <a:pt x="1736707" y="63850"/>
                </a:lnTo>
                <a:lnTo>
                  <a:pt x="1770374" y="44114"/>
                </a:lnTo>
                <a:lnTo>
                  <a:pt x="1806363" y="26700"/>
                </a:lnTo>
                <a:lnTo>
                  <a:pt x="1841188" y="12769"/>
                </a:lnTo>
                <a:lnTo>
                  <a:pt x="1877177" y="3481"/>
                </a:lnTo>
                <a:close/>
              </a:path>
            </a:pathLst>
          </a:cu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FF58D9B-2E71-D625-AD36-CA9AF95C4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43" y="148683"/>
            <a:ext cx="3799213" cy="315839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3FAECCD-FB74-C349-2F21-D1BB5F87F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1" y="148681"/>
            <a:ext cx="4274820" cy="451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10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94F38D0-7B76-427A-E31B-A60699DED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266" y="381000"/>
            <a:ext cx="3699674" cy="422166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41212CA-8BDF-ACFC-BCA7-0BDCB216A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81000"/>
            <a:ext cx="4221480" cy="42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291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Freeform 6">
            <a:extLst>
              <a:ext uri="{FF2B5EF4-FFF2-40B4-BE49-F238E27FC236}">
                <a16:creationId xmlns:a16="http://schemas.microsoft.com/office/drawing/2014/main" id="{C98F4480-8749-4E48-82BB-3A0F2F311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664368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357" name="Rectangle 346">
            <a:extLst>
              <a:ext uri="{FF2B5EF4-FFF2-40B4-BE49-F238E27FC236}">
                <a16:creationId xmlns:a16="http://schemas.microsoft.com/office/drawing/2014/main" id="{5249F694-12BA-47C4-9FF3-570372F3B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1402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pic>
        <p:nvPicPr>
          <p:cNvPr id="321" name="Picture 320" descr="Gráfico">
            <a:extLst>
              <a:ext uri="{FF2B5EF4-FFF2-40B4-BE49-F238E27FC236}">
                <a16:creationId xmlns:a16="http://schemas.microsoft.com/office/drawing/2014/main" id="{D7BC367E-CB11-54DA-98B6-FB289BFA395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prstClr val="white"/>
            </a:duotone>
          </a:blip>
          <a:srcRect t="6461" b="3452"/>
          <a:stretch/>
        </p:blipFill>
        <p:spPr>
          <a:xfrm>
            <a:off x="20" y="10"/>
            <a:ext cx="9143980" cy="5148507"/>
          </a:xfrm>
          <a:prstGeom prst="rect">
            <a:avLst/>
          </a:prstGeom>
        </p:spPr>
      </p:pic>
      <p:sp>
        <p:nvSpPr>
          <p:cNvPr id="358" name="Rectangle 348">
            <a:extLst>
              <a:ext uri="{FF2B5EF4-FFF2-40B4-BE49-F238E27FC236}">
                <a16:creationId xmlns:a16="http://schemas.microsoft.com/office/drawing/2014/main" id="{D401C722-FEAC-4621-B17A-79994833DD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9144000" cy="5143500"/>
          </a:xfrm>
          <a:prstGeom prst="rect">
            <a:avLst/>
          </a:prstGeom>
          <a:solidFill>
            <a:schemeClr val="bg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Google Shape;301;p16"/>
          <p:cNvSpPr txBox="1">
            <a:spLocks noGrp="1"/>
          </p:cNvSpPr>
          <p:nvPr>
            <p:ph type="title"/>
          </p:nvPr>
        </p:nvSpPr>
        <p:spPr>
          <a:xfrm>
            <a:off x="938758" y="286788"/>
            <a:ext cx="7633742" cy="1119099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600" spc="200"/>
              <a:t>Principal fuente de información</a:t>
            </a:r>
          </a:p>
        </p:txBody>
      </p:sp>
      <p:sp>
        <p:nvSpPr>
          <p:cNvPr id="351" name="Freeform 6">
            <a:extLst>
              <a:ext uri="{FF2B5EF4-FFF2-40B4-BE49-F238E27FC236}">
                <a16:creationId xmlns:a16="http://schemas.microsoft.com/office/drawing/2014/main" id="{647662AD-9F43-4466-AEA0-724FD3D17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664368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302" name="Google Shape;302;p16"/>
          <p:cNvSpPr txBox="1">
            <a:spLocks noGrp="1"/>
          </p:cNvSpPr>
          <p:nvPr>
            <p:ph type="body" idx="1"/>
          </p:nvPr>
        </p:nvSpPr>
        <p:spPr>
          <a:xfrm>
            <a:off x="856983" y="1405887"/>
            <a:ext cx="7633742" cy="2695194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-228600" algn="just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tx2"/>
                </a:solidFill>
              </a:rPr>
              <a:t>El </a:t>
            </a:r>
            <a:r>
              <a:rPr lang="en-US" sz="1400" i="1" dirty="0">
                <a:solidFill>
                  <a:schemeClr val="tx2"/>
                </a:solidFill>
              </a:rPr>
              <a:t>Statistical Review of World Energy</a:t>
            </a:r>
            <a:r>
              <a:rPr lang="en-US" sz="1400" dirty="0">
                <a:solidFill>
                  <a:schemeClr val="tx2"/>
                </a:solidFill>
              </a:rPr>
              <a:t> es </a:t>
            </a:r>
            <a:r>
              <a:rPr lang="en-US" sz="1400" dirty="0" err="1">
                <a:solidFill>
                  <a:schemeClr val="tx2"/>
                </a:solidFill>
              </a:rPr>
              <a:t>una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publicación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anual</a:t>
            </a:r>
            <a:r>
              <a:rPr lang="en-US" sz="1400" dirty="0">
                <a:solidFill>
                  <a:schemeClr val="tx2"/>
                </a:solidFill>
              </a:rPr>
              <a:t> del </a:t>
            </a:r>
            <a:r>
              <a:rPr lang="en-US" sz="1400" i="1" dirty="0">
                <a:solidFill>
                  <a:schemeClr val="tx2"/>
                </a:solidFill>
              </a:rPr>
              <a:t>Energy Institute</a:t>
            </a:r>
            <a:r>
              <a:rPr lang="en-US" sz="1400" dirty="0">
                <a:solidFill>
                  <a:schemeClr val="tx2"/>
                </a:solidFill>
              </a:rPr>
              <a:t> que </a:t>
            </a:r>
            <a:r>
              <a:rPr lang="en-US" sz="1400" dirty="0" err="1">
                <a:solidFill>
                  <a:schemeClr val="tx2"/>
                </a:solidFill>
              </a:rPr>
              <a:t>proporciona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datos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confiables</a:t>
            </a:r>
            <a:r>
              <a:rPr lang="en-US" sz="1400" dirty="0">
                <a:solidFill>
                  <a:schemeClr val="tx2"/>
                </a:solidFill>
              </a:rPr>
              <a:t> y </a:t>
            </a:r>
            <a:r>
              <a:rPr lang="en-US" sz="1400" dirty="0" err="1">
                <a:solidFill>
                  <a:schemeClr val="tx2"/>
                </a:solidFill>
              </a:rPr>
              <a:t>actualizados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sobre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el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consumo</a:t>
            </a:r>
            <a:r>
              <a:rPr lang="en-US" sz="1400" dirty="0">
                <a:solidFill>
                  <a:schemeClr val="tx2"/>
                </a:solidFill>
              </a:rPr>
              <a:t>, </a:t>
            </a:r>
            <a:r>
              <a:rPr lang="en-US" sz="1400" dirty="0" err="1">
                <a:solidFill>
                  <a:schemeClr val="tx2"/>
                </a:solidFill>
              </a:rPr>
              <a:t>producción</a:t>
            </a:r>
            <a:r>
              <a:rPr lang="en-US" sz="1400" dirty="0">
                <a:solidFill>
                  <a:schemeClr val="tx2"/>
                </a:solidFill>
              </a:rPr>
              <a:t> y </a:t>
            </a:r>
            <a:r>
              <a:rPr lang="en-US" sz="1400" dirty="0" err="1">
                <a:solidFill>
                  <a:schemeClr val="tx2"/>
                </a:solidFill>
              </a:rPr>
              <a:t>comercio</a:t>
            </a:r>
            <a:r>
              <a:rPr lang="en-US" sz="1400" dirty="0">
                <a:solidFill>
                  <a:schemeClr val="tx2"/>
                </a:solidFill>
              </a:rPr>
              <a:t> de </a:t>
            </a:r>
            <a:r>
              <a:rPr lang="en-US" sz="1400" dirty="0" err="1">
                <a:solidFill>
                  <a:schemeClr val="tx2"/>
                </a:solidFill>
              </a:rPr>
              <a:t>energía</a:t>
            </a:r>
            <a:r>
              <a:rPr lang="en-US" sz="1400" dirty="0">
                <a:solidFill>
                  <a:schemeClr val="tx2"/>
                </a:solidFill>
              </a:rPr>
              <a:t> a </a:t>
            </a:r>
            <a:r>
              <a:rPr lang="en-US" sz="1400" dirty="0" err="1">
                <a:solidFill>
                  <a:schemeClr val="tx2"/>
                </a:solidFill>
              </a:rPr>
              <a:t>nivel</a:t>
            </a:r>
            <a:r>
              <a:rPr lang="en-US" sz="1400" dirty="0">
                <a:solidFill>
                  <a:schemeClr val="tx2"/>
                </a:solidFill>
              </a:rPr>
              <a:t> global.</a:t>
            </a:r>
          </a:p>
          <a:p>
            <a:pPr marL="457200" lvl="0" indent="-228600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100000"/>
              <a:buFont typeface="Nunito"/>
              <a:buChar char="●"/>
            </a:pPr>
            <a:r>
              <a:rPr lang="en-US" sz="1400" dirty="0" err="1">
                <a:solidFill>
                  <a:schemeClr val="tx2"/>
                </a:solidFill>
              </a:rPr>
              <a:t>Información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detallada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por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tipo</a:t>
            </a:r>
            <a:r>
              <a:rPr lang="en-US" sz="1400" dirty="0">
                <a:solidFill>
                  <a:schemeClr val="tx2"/>
                </a:solidFill>
              </a:rPr>
              <a:t> de </a:t>
            </a:r>
            <a:r>
              <a:rPr lang="en-US" sz="1400" dirty="0" err="1">
                <a:solidFill>
                  <a:schemeClr val="tx2"/>
                </a:solidFill>
              </a:rPr>
              <a:t>energía</a:t>
            </a:r>
            <a:r>
              <a:rPr lang="en-US" sz="1400" dirty="0">
                <a:solidFill>
                  <a:schemeClr val="tx2"/>
                </a:solidFill>
              </a:rPr>
              <a:t>: </a:t>
            </a:r>
            <a:r>
              <a:rPr lang="en-US" sz="1400" dirty="0" err="1">
                <a:solidFill>
                  <a:schemeClr val="tx2"/>
                </a:solidFill>
              </a:rPr>
              <a:t>petróleo</a:t>
            </a:r>
            <a:r>
              <a:rPr lang="en-US" sz="1400" dirty="0">
                <a:solidFill>
                  <a:schemeClr val="tx2"/>
                </a:solidFill>
              </a:rPr>
              <a:t>, gas natural, </a:t>
            </a:r>
            <a:r>
              <a:rPr lang="en-US" sz="1400" dirty="0" err="1">
                <a:solidFill>
                  <a:schemeClr val="tx2"/>
                </a:solidFill>
              </a:rPr>
              <a:t>carbón</a:t>
            </a:r>
            <a:r>
              <a:rPr lang="en-US" sz="1400" dirty="0">
                <a:solidFill>
                  <a:schemeClr val="tx2"/>
                </a:solidFill>
              </a:rPr>
              <a:t>, nuclear, </a:t>
            </a:r>
            <a:r>
              <a:rPr lang="en-US" sz="1400" dirty="0" err="1">
                <a:solidFill>
                  <a:schemeClr val="tx2"/>
                </a:solidFill>
              </a:rPr>
              <a:t>hidroeléctrica</a:t>
            </a:r>
            <a:r>
              <a:rPr lang="en-US" sz="1400" dirty="0">
                <a:solidFill>
                  <a:schemeClr val="tx2"/>
                </a:solidFill>
              </a:rPr>
              <a:t> y </a:t>
            </a:r>
            <a:r>
              <a:rPr lang="en-US" sz="1400" dirty="0" err="1">
                <a:solidFill>
                  <a:schemeClr val="tx2"/>
                </a:solidFill>
              </a:rPr>
              <a:t>renovables</a:t>
            </a:r>
            <a:r>
              <a:rPr lang="en-US" sz="1400" dirty="0">
                <a:solidFill>
                  <a:schemeClr val="tx2"/>
                </a:solidFill>
              </a:rPr>
              <a:t>.</a:t>
            </a:r>
            <a:br>
              <a:rPr lang="en-US" sz="1400" dirty="0">
                <a:solidFill>
                  <a:schemeClr val="tx2"/>
                </a:solidFill>
              </a:rPr>
            </a:br>
            <a:endParaRPr lang="en-US" sz="1400" dirty="0">
              <a:solidFill>
                <a:schemeClr val="tx2"/>
              </a:solidFill>
            </a:endParaRPr>
          </a:p>
          <a:p>
            <a:pPr marL="457200" lvl="0" indent="-228600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100000"/>
              <a:buFont typeface="Nunito"/>
              <a:buChar char="●"/>
            </a:pPr>
            <a:r>
              <a:rPr lang="en-US" sz="1400" dirty="0" err="1">
                <a:solidFill>
                  <a:schemeClr val="tx2"/>
                </a:solidFill>
              </a:rPr>
              <a:t>Estadísticas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por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país</a:t>
            </a:r>
            <a:r>
              <a:rPr lang="en-US" sz="1400" dirty="0">
                <a:solidFill>
                  <a:schemeClr val="tx2"/>
                </a:solidFill>
              </a:rPr>
              <a:t> y </a:t>
            </a:r>
            <a:r>
              <a:rPr lang="en-US" sz="1400" dirty="0" err="1">
                <a:solidFill>
                  <a:schemeClr val="tx2"/>
                </a:solidFill>
              </a:rPr>
              <a:t>región</a:t>
            </a:r>
            <a:r>
              <a:rPr lang="en-US" sz="1400" dirty="0">
                <a:solidFill>
                  <a:schemeClr val="tx2"/>
                </a:solidFill>
              </a:rPr>
              <a:t>.</a:t>
            </a:r>
            <a:br>
              <a:rPr lang="en-US" sz="1400" dirty="0">
                <a:solidFill>
                  <a:schemeClr val="tx2"/>
                </a:solidFill>
              </a:rPr>
            </a:br>
            <a:endParaRPr lang="en-US" sz="1400" dirty="0">
              <a:solidFill>
                <a:schemeClr val="tx2"/>
              </a:solidFill>
            </a:endParaRPr>
          </a:p>
          <a:p>
            <a:pPr marL="457200" lvl="0" indent="-228600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100000"/>
              <a:buFont typeface="Nunito"/>
              <a:buChar char="●"/>
            </a:pPr>
            <a:r>
              <a:rPr lang="en-US" sz="1400" dirty="0">
                <a:solidFill>
                  <a:schemeClr val="tx2"/>
                </a:solidFill>
              </a:rPr>
              <a:t>Datos </a:t>
            </a:r>
            <a:r>
              <a:rPr lang="en-US" sz="1400" dirty="0" err="1">
                <a:solidFill>
                  <a:schemeClr val="tx2"/>
                </a:solidFill>
              </a:rPr>
              <a:t>sobre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emisiones</a:t>
            </a:r>
            <a:r>
              <a:rPr lang="en-US" sz="1400" dirty="0">
                <a:solidFill>
                  <a:schemeClr val="tx2"/>
                </a:solidFill>
              </a:rPr>
              <a:t> de CO₂.</a:t>
            </a:r>
            <a:br>
              <a:rPr lang="en-US" sz="1400" dirty="0">
                <a:solidFill>
                  <a:schemeClr val="tx2"/>
                </a:solidFill>
              </a:rPr>
            </a:br>
            <a:endParaRPr lang="en-US" sz="1400" dirty="0">
              <a:solidFill>
                <a:schemeClr val="tx2"/>
              </a:solidFill>
            </a:endParaRPr>
          </a:p>
          <a:p>
            <a:pPr marL="457200" lvl="0" indent="-228600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100000"/>
              <a:buFont typeface="Nunito"/>
              <a:buChar char="●"/>
            </a:pPr>
            <a:r>
              <a:rPr lang="en-US" sz="1400" dirty="0" err="1">
                <a:solidFill>
                  <a:schemeClr val="tx2"/>
                </a:solidFill>
              </a:rPr>
              <a:t>Análisis</a:t>
            </a:r>
            <a:r>
              <a:rPr lang="en-US" sz="1400" dirty="0">
                <a:solidFill>
                  <a:schemeClr val="tx2"/>
                </a:solidFill>
              </a:rPr>
              <a:t> de </a:t>
            </a:r>
            <a:r>
              <a:rPr lang="en-US" sz="1400" dirty="0" err="1">
                <a:solidFill>
                  <a:schemeClr val="tx2"/>
                </a:solidFill>
              </a:rPr>
              <a:t>tendencias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en</a:t>
            </a:r>
            <a:r>
              <a:rPr lang="en-US" sz="1400" dirty="0">
                <a:solidFill>
                  <a:schemeClr val="tx2"/>
                </a:solidFill>
              </a:rPr>
              <a:t> la </a:t>
            </a:r>
            <a:r>
              <a:rPr lang="en-US" sz="1400" dirty="0" err="1">
                <a:solidFill>
                  <a:schemeClr val="tx2"/>
                </a:solidFill>
              </a:rPr>
              <a:t>transición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energética</a:t>
            </a:r>
            <a:r>
              <a:rPr lang="en-US" sz="1400" dirty="0">
                <a:solidFill>
                  <a:schemeClr val="tx2"/>
                </a:solidFill>
              </a:rPr>
              <a:t>.</a:t>
            </a:r>
          </a:p>
          <a:p>
            <a:pPr marL="0" lvl="0" indent="-228600" defTabSz="914400">
              <a:lnSpc>
                <a:spcPct val="100000"/>
              </a:lnSpc>
              <a:spcBef>
                <a:spcPts val="700"/>
              </a:spcBef>
              <a:spcAft>
                <a:spcPts val="1200"/>
              </a:spcAft>
              <a:buNone/>
            </a:pP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59" name="Rectangle 352">
            <a:extLst>
              <a:ext uri="{FF2B5EF4-FFF2-40B4-BE49-F238E27FC236}">
                <a16:creationId xmlns:a16="http://schemas.microsoft.com/office/drawing/2014/main" id="{8B67160A-A8CE-4023-A0B7-76D62B842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1402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C294A49-95E0-E133-0CCA-0AAD33F3C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Freeform 6">
            <a:extLst>
              <a:ext uri="{FF2B5EF4-FFF2-40B4-BE49-F238E27FC236}">
                <a16:creationId xmlns:a16="http://schemas.microsoft.com/office/drawing/2014/main" id="{841EFD0D-0D37-447B-B1EA-4F7197E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664368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5A6DFF24-307B-44B0-93F0-893676F14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1402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 useBgFill="1">
        <p:nvSpPr>
          <p:cNvPr id="355" name="Rectangle 354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359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661498" y="0"/>
            <a:ext cx="3482502" cy="51435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pic>
        <p:nvPicPr>
          <p:cNvPr id="321" name="Google Shape;321;p19"/>
          <p:cNvPicPr preferRelativeResize="0"/>
          <p:nvPr/>
        </p:nvPicPr>
        <p:blipFill rotWithShape="1">
          <a:blip r:embed="rId3"/>
          <a:srcRect l="6083" t="5010" r="7261" b="3732"/>
          <a:stretch/>
        </p:blipFill>
        <p:spPr>
          <a:xfrm>
            <a:off x="278942" y="921834"/>
            <a:ext cx="5266931" cy="2918671"/>
          </a:xfrm>
          <a:prstGeom prst="rect">
            <a:avLst/>
          </a:prstGeom>
          <a:noFill/>
        </p:spPr>
      </p:pic>
      <p:sp>
        <p:nvSpPr>
          <p:cNvPr id="346" name="Google Shape;322;p19"/>
          <p:cNvSpPr txBox="1"/>
          <p:nvPr/>
        </p:nvSpPr>
        <p:spPr>
          <a:xfrm>
            <a:off x="6254496" y="760913"/>
            <a:ext cx="2676906" cy="362167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spcFirstLastPara="1" vert="horz" lIns="91440" tIns="45720" rIns="91440" bIns="45720" rtlCol="0" anchorCtr="0">
            <a:normAutofit/>
          </a:bodyPr>
          <a:lstStyle/>
          <a:p>
            <a:pPr marL="228600" lvl="0" indent="-228600" defTabSz="91440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ts val="1050"/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  <a:sym typeface="Montserrat"/>
            </a:endParaRPr>
          </a:p>
          <a:p>
            <a:pPr marL="228600" indent="-228600" algn="just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SzPts val="1050"/>
              <a:buFont typeface="+mj-lt"/>
              <a:buAutoNum type="arabicPeriod"/>
            </a:pPr>
            <a:r>
              <a:rPr lang="en-US" sz="1200" dirty="0">
                <a:solidFill>
                  <a:schemeClr val="bg2"/>
                </a:solidFill>
                <a:sym typeface="Montserrat"/>
              </a:rPr>
              <a:t>En general las </a:t>
            </a:r>
            <a:r>
              <a:rPr lang="en-US" sz="1200" dirty="0" err="1">
                <a:solidFill>
                  <a:schemeClr val="bg2"/>
                </a:solidFill>
                <a:sym typeface="Montserrat"/>
              </a:rPr>
              <a:t>emisiones</a:t>
            </a:r>
            <a:r>
              <a:rPr lang="en-US" sz="1200" dirty="0">
                <a:solidFill>
                  <a:schemeClr val="bg2"/>
                </a:solidFill>
                <a:sym typeface="Montserrat"/>
              </a:rPr>
              <a:t> </a:t>
            </a:r>
            <a:r>
              <a:rPr lang="en-US" sz="1200" dirty="0" err="1">
                <a:solidFill>
                  <a:schemeClr val="bg2"/>
                </a:solidFill>
                <a:sym typeface="Montserrat"/>
              </a:rPr>
              <a:t>globales</a:t>
            </a:r>
            <a:r>
              <a:rPr lang="en-US" sz="1200" dirty="0">
                <a:solidFill>
                  <a:schemeClr val="bg2"/>
                </a:solidFill>
                <a:sym typeface="Montserrat"/>
              </a:rPr>
              <a:t> </a:t>
            </a:r>
            <a:r>
              <a:rPr lang="en-US" sz="1200" dirty="0" err="1">
                <a:solidFill>
                  <a:schemeClr val="bg2"/>
                </a:solidFill>
                <a:sym typeface="Montserrat"/>
              </a:rPr>
              <a:t>han</a:t>
            </a:r>
            <a:r>
              <a:rPr lang="en-US" sz="1200" dirty="0">
                <a:solidFill>
                  <a:schemeClr val="bg2"/>
                </a:solidFill>
                <a:sym typeface="Montserrat"/>
              </a:rPr>
              <a:t> </a:t>
            </a:r>
            <a:r>
              <a:rPr lang="en-US" sz="1200" dirty="0" err="1">
                <a:solidFill>
                  <a:schemeClr val="bg2"/>
                </a:solidFill>
                <a:sym typeface="Montserrat"/>
              </a:rPr>
              <a:t>alcanzado</a:t>
            </a:r>
            <a:r>
              <a:rPr lang="en-US" sz="1200" dirty="0">
                <a:solidFill>
                  <a:schemeClr val="bg2"/>
                </a:solidFill>
                <a:sym typeface="Montserrat"/>
              </a:rPr>
              <a:t> </a:t>
            </a:r>
            <a:r>
              <a:rPr lang="en-US" sz="1200" dirty="0" err="1">
                <a:solidFill>
                  <a:schemeClr val="bg2"/>
                </a:solidFill>
                <a:sym typeface="Montserrat"/>
              </a:rPr>
              <a:t>niveles</a:t>
            </a:r>
            <a:r>
              <a:rPr lang="en-US" sz="1200" dirty="0">
                <a:solidFill>
                  <a:schemeClr val="bg2"/>
                </a:solidFill>
                <a:sym typeface="Montserrat"/>
              </a:rPr>
              <a:t> </a:t>
            </a:r>
            <a:r>
              <a:rPr lang="en-US" sz="1200" dirty="0" err="1">
                <a:solidFill>
                  <a:schemeClr val="bg2"/>
                </a:solidFill>
                <a:sym typeface="Montserrat"/>
              </a:rPr>
              <a:t>récord</a:t>
            </a:r>
            <a:r>
              <a:rPr lang="en-US" sz="1200" dirty="0">
                <a:solidFill>
                  <a:schemeClr val="bg2"/>
                </a:solidFill>
                <a:sym typeface="Montserrat"/>
              </a:rPr>
              <a:t>, </a:t>
            </a:r>
            <a:r>
              <a:rPr lang="en-US" sz="1200" dirty="0" err="1">
                <a:solidFill>
                  <a:schemeClr val="bg2"/>
                </a:solidFill>
                <a:sym typeface="Montserrat"/>
              </a:rPr>
              <a:t>contribuyendo</a:t>
            </a:r>
            <a:r>
              <a:rPr lang="en-US" sz="1200" dirty="0">
                <a:solidFill>
                  <a:schemeClr val="bg2"/>
                </a:solidFill>
                <a:sym typeface="Montserrat"/>
              </a:rPr>
              <a:t> al </a:t>
            </a:r>
            <a:r>
              <a:rPr lang="en-US" sz="1200" dirty="0" err="1">
                <a:solidFill>
                  <a:schemeClr val="bg2"/>
                </a:solidFill>
                <a:sym typeface="Montserrat"/>
              </a:rPr>
              <a:t>cambio</a:t>
            </a:r>
            <a:r>
              <a:rPr lang="en-US" sz="1200" dirty="0">
                <a:solidFill>
                  <a:schemeClr val="bg2"/>
                </a:solidFill>
                <a:sym typeface="Montserrat"/>
              </a:rPr>
              <a:t> </a:t>
            </a:r>
            <a:r>
              <a:rPr lang="en-US" sz="1200" dirty="0" err="1">
                <a:solidFill>
                  <a:schemeClr val="bg2"/>
                </a:solidFill>
                <a:sym typeface="Montserrat"/>
              </a:rPr>
              <a:t>climático</a:t>
            </a:r>
            <a:r>
              <a:rPr lang="en-US" sz="1200" dirty="0">
                <a:solidFill>
                  <a:schemeClr val="bg2"/>
                </a:solidFill>
                <a:sym typeface="Montserrat"/>
              </a:rPr>
              <a:t>.</a:t>
            </a:r>
          </a:p>
          <a:p>
            <a:pPr marL="228600" indent="-228600" algn="just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SzPts val="1050"/>
              <a:buFont typeface="+mj-lt"/>
              <a:buAutoNum type="arabicPeriod"/>
            </a:pPr>
            <a:endParaRPr lang="en-US" sz="1200" dirty="0">
              <a:solidFill>
                <a:schemeClr val="bg2"/>
              </a:solidFill>
              <a:sym typeface="Montserra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SzPts val="1050"/>
              <a:buFont typeface="+mj-lt"/>
              <a:buAutoNum type="arabicPeriod"/>
            </a:pPr>
            <a:endParaRPr lang="en-US" sz="1200" dirty="0">
              <a:solidFill>
                <a:schemeClr val="bg2"/>
              </a:solidFill>
              <a:sym typeface="Montserrat"/>
            </a:endParaRPr>
          </a:p>
          <a:p>
            <a:pPr marL="228600" lvl="0" indent="-228600" algn="just" defTabSz="91440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ts val="1050"/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2"/>
                </a:solidFill>
                <a:sym typeface="Montserrat"/>
              </a:rPr>
              <a:t>Impulsado</a:t>
            </a:r>
            <a:r>
              <a:rPr lang="en-US" sz="1200" dirty="0">
                <a:solidFill>
                  <a:schemeClr val="bg2"/>
                </a:solidFill>
                <a:sym typeface="Montserrat"/>
              </a:rPr>
              <a:t> </a:t>
            </a:r>
            <a:r>
              <a:rPr lang="en-US" sz="1200" dirty="0" err="1">
                <a:solidFill>
                  <a:schemeClr val="bg2"/>
                </a:solidFill>
                <a:sym typeface="Montserrat"/>
              </a:rPr>
              <a:t>principalmente</a:t>
            </a:r>
            <a:r>
              <a:rPr lang="en-US" sz="1200" dirty="0">
                <a:solidFill>
                  <a:schemeClr val="bg2"/>
                </a:solidFill>
                <a:sym typeface="Montserrat"/>
              </a:rPr>
              <a:t> </a:t>
            </a:r>
            <a:r>
              <a:rPr lang="en-US" sz="1200" dirty="0" err="1">
                <a:solidFill>
                  <a:schemeClr val="bg2"/>
                </a:solidFill>
                <a:sym typeface="Montserrat"/>
              </a:rPr>
              <a:t>por</a:t>
            </a:r>
            <a:r>
              <a:rPr lang="en-US" sz="1200" dirty="0">
                <a:solidFill>
                  <a:schemeClr val="bg2"/>
                </a:solidFill>
                <a:sym typeface="Montserrat"/>
              </a:rPr>
              <a:t> </a:t>
            </a:r>
            <a:r>
              <a:rPr lang="en-US" sz="1200" dirty="0" err="1">
                <a:solidFill>
                  <a:schemeClr val="bg2"/>
                </a:solidFill>
                <a:sym typeface="Montserrat"/>
              </a:rPr>
              <a:t>el</a:t>
            </a:r>
            <a:r>
              <a:rPr lang="en-US" sz="1200" dirty="0">
                <a:solidFill>
                  <a:schemeClr val="bg2"/>
                </a:solidFill>
                <a:sym typeface="Montserrat"/>
              </a:rPr>
              <a:t> </a:t>
            </a:r>
            <a:r>
              <a:rPr lang="en-US" sz="1200" dirty="0" err="1">
                <a:solidFill>
                  <a:schemeClr val="bg2"/>
                </a:solidFill>
                <a:sym typeface="Montserrat"/>
              </a:rPr>
              <a:t>uso</a:t>
            </a:r>
            <a:r>
              <a:rPr lang="en-US" sz="1200" dirty="0">
                <a:solidFill>
                  <a:schemeClr val="bg2"/>
                </a:solidFill>
                <a:sym typeface="Montserrat"/>
              </a:rPr>
              <a:t> de combustibles </a:t>
            </a:r>
            <a:r>
              <a:rPr lang="en-US" sz="1200" dirty="0" err="1">
                <a:solidFill>
                  <a:schemeClr val="bg2"/>
                </a:solidFill>
                <a:sym typeface="Montserrat"/>
              </a:rPr>
              <a:t>fósiles</a:t>
            </a:r>
            <a:r>
              <a:rPr lang="en-US" sz="1200" dirty="0">
                <a:solidFill>
                  <a:schemeClr val="bg2"/>
                </a:solidFill>
                <a:sym typeface="Montserrat"/>
              </a:rPr>
              <a:t>, </a:t>
            </a:r>
            <a:r>
              <a:rPr lang="en-US" sz="1200" dirty="0" err="1">
                <a:solidFill>
                  <a:schemeClr val="bg2"/>
                </a:solidFill>
                <a:sym typeface="Montserrat"/>
              </a:rPr>
              <a:t>el</a:t>
            </a:r>
            <a:r>
              <a:rPr lang="en-US" sz="1200" dirty="0">
                <a:solidFill>
                  <a:schemeClr val="bg2"/>
                </a:solidFill>
                <a:sym typeface="Montserrat"/>
              </a:rPr>
              <a:t> </a:t>
            </a:r>
            <a:r>
              <a:rPr lang="en-US" sz="1200" dirty="0" err="1">
                <a:solidFill>
                  <a:schemeClr val="bg2"/>
                </a:solidFill>
                <a:sym typeface="Montserrat"/>
              </a:rPr>
              <a:t>crecimiento</a:t>
            </a:r>
            <a:r>
              <a:rPr lang="en-US" sz="1200" dirty="0">
                <a:solidFill>
                  <a:schemeClr val="bg2"/>
                </a:solidFill>
                <a:sym typeface="Montserrat"/>
              </a:rPr>
              <a:t> industrial y </a:t>
            </a:r>
            <a:r>
              <a:rPr lang="en-US" sz="1200" dirty="0" err="1">
                <a:solidFill>
                  <a:schemeClr val="bg2"/>
                </a:solidFill>
                <a:sym typeface="Montserrat"/>
              </a:rPr>
              <a:t>el</a:t>
            </a:r>
            <a:r>
              <a:rPr lang="en-US" sz="1200" dirty="0">
                <a:solidFill>
                  <a:schemeClr val="bg2"/>
                </a:solidFill>
                <a:sym typeface="Montserrat"/>
              </a:rPr>
              <a:t> </a:t>
            </a:r>
            <a:r>
              <a:rPr lang="en-US" sz="1200" dirty="0" err="1">
                <a:solidFill>
                  <a:schemeClr val="bg2"/>
                </a:solidFill>
                <a:sym typeface="Montserrat"/>
              </a:rPr>
              <a:t>aumento</a:t>
            </a:r>
            <a:r>
              <a:rPr lang="en-US" sz="1200" dirty="0">
                <a:solidFill>
                  <a:schemeClr val="bg2"/>
                </a:solidFill>
                <a:sym typeface="Montserrat"/>
              </a:rPr>
              <a:t> </a:t>
            </a:r>
            <a:r>
              <a:rPr lang="en-US" sz="1200" dirty="0" err="1">
                <a:solidFill>
                  <a:schemeClr val="bg2"/>
                </a:solidFill>
                <a:sym typeface="Montserrat"/>
              </a:rPr>
              <a:t>en</a:t>
            </a:r>
            <a:r>
              <a:rPr lang="en-US" sz="1200" dirty="0">
                <a:solidFill>
                  <a:schemeClr val="bg2"/>
                </a:solidFill>
                <a:sym typeface="Montserrat"/>
              </a:rPr>
              <a:t> </a:t>
            </a:r>
            <a:r>
              <a:rPr lang="en-US" sz="1200" dirty="0" err="1">
                <a:solidFill>
                  <a:schemeClr val="bg2"/>
                </a:solidFill>
                <a:sym typeface="Montserrat"/>
              </a:rPr>
              <a:t>el</a:t>
            </a:r>
            <a:r>
              <a:rPr lang="en-US" sz="1200" dirty="0">
                <a:solidFill>
                  <a:schemeClr val="bg2"/>
                </a:solidFill>
                <a:sym typeface="Montserrat"/>
              </a:rPr>
              <a:t> </a:t>
            </a:r>
            <a:r>
              <a:rPr lang="en-US" sz="1200" dirty="0" err="1">
                <a:solidFill>
                  <a:schemeClr val="bg2"/>
                </a:solidFill>
                <a:sym typeface="Montserrat"/>
              </a:rPr>
              <a:t>consumo</a:t>
            </a:r>
            <a:r>
              <a:rPr lang="en-US" sz="1200" dirty="0">
                <a:solidFill>
                  <a:schemeClr val="bg2"/>
                </a:solidFill>
                <a:sym typeface="Montserrat"/>
              </a:rPr>
              <a:t> </a:t>
            </a:r>
            <a:r>
              <a:rPr lang="en-US" sz="1200" dirty="0" err="1">
                <a:solidFill>
                  <a:schemeClr val="bg2"/>
                </a:solidFill>
                <a:sym typeface="Montserrat"/>
              </a:rPr>
              <a:t>energético</a:t>
            </a:r>
            <a:r>
              <a:rPr lang="en-US" sz="1200" dirty="0">
                <a:solidFill>
                  <a:schemeClr val="bg2"/>
                </a:solidFill>
                <a:sym typeface="Montserrat"/>
              </a:rPr>
              <a:t>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Freeform 6">
            <a:extLst>
              <a:ext uri="{FF2B5EF4-FFF2-40B4-BE49-F238E27FC236}">
                <a16:creationId xmlns:a16="http://schemas.microsoft.com/office/drawing/2014/main" id="{841EFD0D-0D37-447B-B1EA-4F7197E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664368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5A6DFF24-307B-44B0-93F0-893676F14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1402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 useBgFill="1">
        <p:nvSpPr>
          <p:cNvPr id="378" name="Rectangle 377">
            <a:extLst>
              <a:ext uri="{FF2B5EF4-FFF2-40B4-BE49-F238E27FC236}">
                <a16:creationId xmlns:a16="http://schemas.microsoft.com/office/drawing/2014/main" id="{2D6CE9D5-28BB-4329-B5E2-B06131F27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8D9F7D40-5D59-4F59-A331-D8F7710A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382" name="Freeform 11">
            <a:extLst>
              <a:ext uri="{FF2B5EF4-FFF2-40B4-BE49-F238E27FC236}">
                <a16:creationId xmlns:a16="http://schemas.microsoft.com/office/drawing/2014/main" id="{E2B1BC2F-AEBF-4990-A7F9-197AAF28B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661498" y="0"/>
            <a:ext cx="3482502" cy="51435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314" name="Google Shape;314;p18"/>
          <p:cNvSpPr txBox="1">
            <a:spLocks noGrp="1"/>
          </p:cNvSpPr>
          <p:nvPr>
            <p:ph type="title"/>
          </p:nvPr>
        </p:nvSpPr>
        <p:spPr>
          <a:xfrm>
            <a:off x="6092300" y="564995"/>
            <a:ext cx="2768081" cy="61683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sz="1400" spc="200" dirty="0">
                <a:solidFill>
                  <a:schemeClr val="accent1"/>
                </a:solidFill>
              </a:rPr>
              <a:t>Impacto </a:t>
            </a:r>
            <a:r>
              <a:rPr lang="en-US" sz="1400" spc="200" dirty="0" err="1">
                <a:solidFill>
                  <a:schemeClr val="accent1"/>
                </a:solidFill>
              </a:rPr>
              <a:t>en</a:t>
            </a:r>
            <a:r>
              <a:rPr lang="en-US" sz="1400" spc="200" dirty="0">
                <a:solidFill>
                  <a:schemeClr val="accent1"/>
                </a:solidFill>
              </a:rPr>
              <a:t> las </a:t>
            </a:r>
            <a:r>
              <a:rPr lang="en-US" sz="1400" spc="200" dirty="0" err="1">
                <a:solidFill>
                  <a:schemeClr val="accent1"/>
                </a:solidFill>
              </a:rPr>
              <a:t>emisiones</a:t>
            </a:r>
            <a:r>
              <a:rPr lang="en-US" sz="1400" spc="200" dirty="0">
                <a:solidFill>
                  <a:schemeClr val="accent1"/>
                </a:solidFill>
              </a:rPr>
              <a:t> de CO2</a:t>
            </a:r>
          </a:p>
        </p:txBody>
      </p:sp>
      <p:pic>
        <p:nvPicPr>
          <p:cNvPr id="316" name="Google Shape;316;p18" descr="Gráfico, Gráfico de líneas&#10;&#10;El contenido generado por IA puede ser incorrecto."/>
          <p:cNvPicPr preferRelativeResize="0"/>
          <p:nvPr/>
        </p:nvPicPr>
        <p:blipFill rotWithShape="1">
          <a:blip r:embed="rId3"/>
          <a:srcRect l="6012" t="7030" r="7474" b="2602"/>
          <a:stretch/>
        </p:blipFill>
        <p:spPr>
          <a:xfrm>
            <a:off x="212598" y="973873"/>
            <a:ext cx="5377879" cy="3088423"/>
          </a:xfrm>
          <a:prstGeom prst="rect">
            <a:avLst/>
          </a:prstGeom>
          <a:noFill/>
        </p:spPr>
      </p:pic>
      <p:sp>
        <p:nvSpPr>
          <p:cNvPr id="315" name="Google Shape;315;p18"/>
          <p:cNvSpPr txBox="1">
            <a:spLocks noGrp="1"/>
          </p:cNvSpPr>
          <p:nvPr>
            <p:ph type="body" idx="1"/>
          </p:nvPr>
        </p:nvSpPr>
        <p:spPr>
          <a:xfrm>
            <a:off x="5999356" y="1241298"/>
            <a:ext cx="2932045" cy="3168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vert="horz" lIns="91440" tIns="45720" rIns="91440" bIns="45720" rtlCol="0" anchorCtr="0">
            <a:normAutofit/>
          </a:bodyPr>
          <a:lstStyle/>
          <a:p>
            <a:pPr marL="228600" indent="-228600" algn="just" defTabSz="914400">
              <a:spcBef>
                <a:spcPts val="700"/>
              </a:spcBef>
              <a:buSzPts val="1100"/>
            </a:pPr>
            <a:r>
              <a:rPr lang="en-US" sz="1200" dirty="0">
                <a:solidFill>
                  <a:schemeClr val="bg1"/>
                </a:solidFill>
                <a:sym typeface="Montserrat"/>
              </a:rPr>
              <a:t>Europa ha </a:t>
            </a:r>
            <a:r>
              <a:rPr lang="en-US" sz="1200" dirty="0" err="1">
                <a:solidFill>
                  <a:schemeClr val="bg1"/>
                </a:solidFill>
                <a:sym typeface="Montserrat"/>
              </a:rPr>
              <a:t>mostrado</a:t>
            </a:r>
            <a:r>
              <a:rPr lang="en-US" sz="1200" dirty="0">
                <a:solidFill>
                  <a:schemeClr val="bg1"/>
                </a:solidFill>
                <a:sym typeface="Montserrat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Montserrat"/>
              </a:rPr>
              <a:t>una</a:t>
            </a:r>
            <a:r>
              <a:rPr lang="en-US" sz="1200" dirty="0">
                <a:solidFill>
                  <a:schemeClr val="bg1"/>
                </a:solidFill>
                <a:sym typeface="Montserrat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Montserrat"/>
              </a:rPr>
              <a:t>tendencia</a:t>
            </a:r>
            <a:r>
              <a:rPr lang="en-US" sz="1200" dirty="0">
                <a:solidFill>
                  <a:schemeClr val="bg1"/>
                </a:solidFill>
                <a:sym typeface="Montserrat"/>
              </a:rPr>
              <a:t> general a la </a:t>
            </a:r>
            <a:r>
              <a:rPr lang="en-US" sz="1200" dirty="0" err="1">
                <a:solidFill>
                  <a:schemeClr val="bg1"/>
                </a:solidFill>
                <a:sym typeface="Montserrat"/>
              </a:rPr>
              <a:t>disminución</a:t>
            </a:r>
            <a:r>
              <a:rPr lang="en-US" sz="1200" dirty="0">
                <a:solidFill>
                  <a:schemeClr val="bg1"/>
                </a:solidFill>
                <a:sym typeface="Montserrat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Montserrat"/>
              </a:rPr>
              <a:t>en</a:t>
            </a:r>
            <a:r>
              <a:rPr lang="en-US" sz="1200" dirty="0">
                <a:solidFill>
                  <a:schemeClr val="bg1"/>
                </a:solidFill>
                <a:sym typeface="Montserrat"/>
              </a:rPr>
              <a:t> las </a:t>
            </a:r>
            <a:r>
              <a:rPr lang="en-US" sz="1200" dirty="0" err="1">
                <a:solidFill>
                  <a:schemeClr val="bg1"/>
                </a:solidFill>
                <a:sym typeface="Montserrat"/>
              </a:rPr>
              <a:t>últimas</a:t>
            </a:r>
            <a:r>
              <a:rPr lang="en-US" sz="1200" dirty="0">
                <a:solidFill>
                  <a:schemeClr val="bg1"/>
                </a:solidFill>
                <a:sym typeface="Montserrat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Montserrat"/>
              </a:rPr>
              <a:t>décadas</a:t>
            </a:r>
            <a:r>
              <a:rPr lang="en-US" sz="1200" dirty="0">
                <a:solidFill>
                  <a:schemeClr val="bg1"/>
                </a:solidFill>
                <a:sym typeface="Montserrat"/>
              </a:rPr>
              <a:t>, </a:t>
            </a:r>
            <a:r>
              <a:rPr lang="en-US" sz="1200" dirty="0" err="1">
                <a:solidFill>
                  <a:schemeClr val="bg1"/>
                </a:solidFill>
                <a:sym typeface="Montserrat"/>
              </a:rPr>
              <a:t>debido</a:t>
            </a:r>
            <a:r>
              <a:rPr lang="en-US" sz="1200" dirty="0">
                <a:solidFill>
                  <a:schemeClr val="bg1"/>
                </a:solidFill>
                <a:sym typeface="Montserrat"/>
              </a:rPr>
              <a:t> a la </a:t>
            </a:r>
            <a:r>
              <a:rPr lang="en-US" sz="1200" dirty="0" err="1">
                <a:solidFill>
                  <a:schemeClr val="bg1"/>
                </a:solidFill>
                <a:sym typeface="Montserrat"/>
              </a:rPr>
              <a:t>transición</a:t>
            </a:r>
            <a:r>
              <a:rPr lang="en-US" sz="1200" dirty="0">
                <a:solidFill>
                  <a:schemeClr val="bg1"/>
                </a:solidFill>
                <a:sym typeface="Montserrat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Montserrat"/>
              </a:rPr>
              <a:t>hacia</a:t>
            </a:r>
            <a:r>
              <a:rPr lang="en-US" sz="1200" dirty="0">
                <a:solidFill>
                  <a:schemeClr val="bg1"/>
                </a:solidFill>
                <a:sym typeface="Montserrat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Montserrat"/>
              </a:rPr>
              <a:t>fuentes</a:t>
            </a:r>
            <a:r>
              <a:rPr lang="en-US" sz="1200" dirty="0">
                <a:solidFill>
                  <a:schemeClr val="bg1"/>
                </a:solidFill>
                <a:sym typeface="Montserrat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Montserrat"/>
              </a:rPr>
              <a:t>renovables</a:t>
            </a:r>
            <a:r>
              <a:rPr lang="en-US" sz="1200" dirty="0">
                <a:solidFill>
                  <a:schemeClr val="bg1"/>
                </a:solidFill>
                <a:sym typeface="Montserrat"/>
              </a:rPr>
              <a:t>, </a:t>
            </a:r>
            <a:r>
              <a:rPr lang="en-US" sz="1200" dirty="0" err="1">
                <a:solidFill>
                  <a:schemeClr val="bg1"/>
                </a:solidFill>
                <a:sym typeface="Montserrat"/>
              </a:rPr>
              <a:t>mejoras</a:t>
            </a:r>
            <a:r>
              <a:rPr lang="en-US" sz="1200" dirty="0">
                <a:solidFill>
                  <a:schemeClr val="bg1"/>
                </a:solidFill>
                <a:sym typeface="Montserrat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Montserrat"/>
              </a:rPr>
              <a:t>en</a:t>
            </a:r>
            <a:r>
              <a:rPr lang="en-US" sz="1200" dirty="0">
                <a:solidFill>
                  <a:schemeClr val="bg1"/>
                </a:solidFill>
                <a:sym typeface="Montserrat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Montserrat"/>
              </a:rPr>
              <a:t>eficiencia</a:t>
            </a:r>
            <a:r>
              <a:rPr lang="en-US" sz="1200" dirty="0">
                <a:solidFill>
                  <a:schemeClr val="bg1"/>
                </a:solidFill>
                <a:sym typeface="Montserrat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Montserrat"/>
              </a:rPr>
              <a:t>energética</a:t>
            </a:r>
            <a:r>
              <a:rPr lang="en-US" sz="1200" dirty="0">
                <a:solidFill>
                  <a:schemeClr val="bg1"/>
                </a:solidFill>
                <a:sym typeface="Montserrat"/>
              </a:rPr>
              <a:t> y </a:t>
            </a:r>
            <a:r>
              <a:rPr lang="en-US" sz="1200" dirty="0" err="1">
                <a:solidFill>
                  <a:schemeClr val="bg1"/>
                </a:solidFill>
                <a:sym typeface="Montserrat"/>
              </a:rPr>
              <a:t>políticas</a:t>
            </a:r>
            <a:r>
              <a:rPr lang="en-US" sz="1200" dirty="0">
                <a:solidFill>
                  <a:schemeClr val="bg1"/>
                </a:solidFill>
                <a:sym typeface="Montserrat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Montserrat"/>
              </a:rPr>
              <a:t>ambientales</a:t>
            </a:r>
            <a:r>
              <a:rPr lang="en-US" sz="1200" dirty="0">
                <a:solidFill>
                  <a:schemeClr val="bg1"/>
                </a:solidFill>
                <a:sym typeface="Montserrat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Montserrat"/>
              </a:rPr>
              <a:t>más</a:t>
            </a:r>
            <a:r>
              <a:rPr lang="en-US" sz="1200" dirty="0">
                <a:solidFill>
                  <a:schemeClr val="bg1"/>
                </a:solidFill>
                <a:sym typeface="Montserrat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Montserrat"/>
              </a:rPr>
              <a:t>estrictas</a:t>
            </a:r>
            <a:r>
              <a:rPr lang="en-US" sz="1200" dirty="0">
                <a:solidFill>
                  <a:schemeClr val="bg1"/>
                </a:solidFill>
                <a:sym typeface="Montserrat"/>
              </a:rPr>
              <a:t>. </a:t>
            </a:r>
          </a:p>
          <a:p>
            <a:pPr marL="228600" indent="-228600" algn="just" defTabSz="914400">
              <a:spcBef>
                <a:spcPts val="700"/>
              </a:spcBef>
              <a:buSzPts val="1100"/>
            </a:pPr>
            <a:endParaRPr lang="en-US" sz="1200" dirty="0">
              <a:solidFill>
                <a:schemeClr val="bg1"/>
              </a:solidFill>
              <a:sym typeface="Montserrat"/>
            </a:endParaRPr>
          </a:p>
          <a:p>
            <a:pPr marL="228600" indent="-228600" algn="just" defTabSz="914400">
              <a:spcBef>
                <a:spcPts val="700"/>
              </a:spcBef>
              <a:buSzPts val="1100"/>
            </a:pPr>
            <a:r>
              <a:rPr lang="en-US" sz="1200" dirty="0">
                <a:solidFill>
                  <a:schemeClr val="bg1"/>
                </a:solidFill>
                <a:sym typeface="Montserrat"/>
              </a:rPr>
              <a:t>Sin embargo, </a:t>
            </a:r>
            <a:r>
              <a:rPr lang="en-US" sz="1200" dirty="0" err="1">
                <a:solidFill>
                  <a:schemeClr val="bg1"/>
                </a:solidFill>
                <a:sym typeface="Montserrat"/>
              </a:rPr>
              <a:t>han</a:t>
            </a:r>
            <a:r>
              <a:rPr lang="en-US" sz="1200" dirty="0">
                <a:solidFill>
                  <a:schemeClr val="bg1"/>
                </a:solidFill>
                <a:sym typeface="Montserrat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Montserrat"/>
              </a:rPr>
              <a:t>habido</a:t>
            </a:r>
            <a:r>
              <a:rPr lang="en-US" sz="1200" dirty="0">
                <a:solidFill>
                  <a:schemeClr val="bg1"/>
                </a:solidFill>
                <a:sym typeface="Montserrat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Montserrat"/>
              </a:rPr>
              <a:t>fluctuaciones</a:t>
            </a:r>
            <a:r>
              <a:rPr lang="en-US" sz="1200" dirty="0">
                <a:solidFill>
                  <a:schemeClr val="bg1"/>
                </a:solidFill>
                <a:sym typeface="Montserrat"/>
              </a:rPr>
              <a:t> y </a:t>
            </a:r>
            <a:r>
              <a:rPr lang="en-US" sz="1200" dirty="0" err="1">
                <a:solidFill>
                  <a:schemeClr val="bg1"/>
                </a:solidFill>
                <a:sym typeface="Montserrat"/>
              </a:rPr>
              <a:t>desafíos</a:t>
            </a:r>
            <a:r>
              <a:rPr lang="en-US" sz="1200" dirty="0">
                <a:solidFill>
                  <a:schemeClr val="bg1"/>
                </a:solidFill>
                <a:sym typeface="Montserrat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Montserrat"/>
              </a:rPr>
              <a:t>en</a:t>
            </a:r>
            <a:r>
              <a:rPr lang="en-US" sz="1200" dirty="0">
                <a:solidFill>
                  <a:schemeClr val="bg1"/>
                </a:solidFill>
                <a:sym typeface="Montserrat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Montserrat"/>
              </a:rPr>
              <a:t>mantener</a:t>
            </a:r>
            <a:r>
              <a:rPr lang="en-US" sz="1200" dirty="0">
                <a:solidFill>
                  <a:schemeClr val="bg1"/>
                </a:solidFill>
                <a:sym typeface="Montserrat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Montserrat"/>
              </a:rPr>
              <a:t>esta</a:t>
            </a:r>
            <a:r>
              <a:rPr lang="en-US" sz="1200" dirty="0">
                <a:solidFill>
                  <a:schemeClr val="bg1"/>
                </a:solidFill>
                <a:sym typeface="Montserrat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Montserrat"/>
              </a:rPr>
              <a:t>tendencia</a:t>
            </a:r>
            <a:r>
              <a:rPr lang="en-US" sz="1200" dirty="0">
                <a:solidFill>
                  <a:schemeClr val="bg1"/>
                </a:solidFill>
                <a:sym typeface="Montserrat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Montserrat"/>
              </a:rPr>
              <a:t>en</a:t>
            </a:r>
            <a:r>
              <a:rPr lang="en-US" sz="1200" dirty="0">
                <a:solidFill>
                  <a:schemeClr val="bg1"/>
                </a:solidFill>
                <a:sym typeface="Montserrat"/>
              </a:rPr>
              <a:t> un </a:t>
            </a:r>
            <a:r>
              <a:rPr lang="en-US" sz="1200" dirty="0" err="1">
                <a:solidFill>
                  <a:schemeClr val="bg1"/>
                </a:solidFill>
                <a:sym typeface="Montserrat"/>
              </a:rPr>
              <a:t>contexto</a:t>
            </a:r>
            <a:r>
              <a:rPr lang="en-US" sz="1200" dirty="0">
                <a:solidFill>
                  <a:schemeClr val="bg1"/>
                </a:solidFill>
                <a:sym typeface="Montserrat"/>
              </a:rPr>
              <a:t> de </a:t>
            </a:r>
            <a:r>
              <a:rPr lang="en-US" sz="1200" dirty="0" err="1">
                <a:solidFill>
                  <a:schemeClr val="bg1"/>
                </a:solidFill>
                <a:sym typeface="Montserrat"/>
              </a:rPr>
              <a:t>crecimiento</a:t>
            </a:r>
            <a:r>
              <a:rPr lang="en-US" sz="1200" dirty="0">
                <a:solidFill>
                  <a:schemeClr val="bg1"/>
                </a:solidFill>
                <a:sym typeface="Montserrat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Montserrat"/>
              </a:rPr>
              <a:t>económico</a:t>
            </a:r>
            <a:r>
              <a:rPr lang="en-US" sz="1200" dirty="0">
                <a:solidFill>
                  <a:schemeClr val="bg1"/>
                </a:solidFill>
                <a:sym typeface="Montserrat"/>
              </a:rPr>
              <a:t> y </a:t>
            </a:r>
            <a:r>
              <a:rPr lang="en-US" sz="1200" dirty="0" err="1">
                <a:solidFill>
                  <a:schemeClr val="bg1"/>
                </a:solidFill>
                <a:sym typeface="Montserrat"/>
              </a:rPr>
              <a:t>demanda</a:t>
            </a:r>
            <a:r>
              <a:rPr lang="en-US" sz="1200" dirty="0">
                <a:solidFill>
                  <a:schemeClr val="bg1"/>
                </a:solidFill>
                <a:sym typeface="Montserrat"/>
              </a:rPr>
              <a:t> </a:t>
            </a:r>
            <a:r>
              <a:rPr lang="en-US" sz="1200" dirty="0" err="1">
                <a:solidFill>
                  <a:schemeClr val="bg1"/>
                </a:solidFill>
                <a:sym typeface="Montserrat"/>
              </a:rPr>
              <a:t>energética</a:t>
            </a:r>
            <a:r>
              <a:rPr lang="en-US" sz="1200" dirty="0">
                <a:solidFill>
                  <a:schemeClr val="bg1"/>
                </a:solidFill>
                <a:sym typeface="Montserrat"/>
              </a:rPr>
              <a:t>.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stintivo">
  <a:themeElements>
    <a:clrScheme name="Distintiv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Distintiv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stintiv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251</TotalTime>
  <Words>1975</Words>
  <Application>Microsoft Office PowerPoint</Application>
  <PresentationFormat>Presentación en pantalla (16:9)</PresentationFormat>
  <Paragraphs>116</Paragraphs>
  <Slides>31</Slides>
  <Notes>28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9" baseType="lpstr">
      <vt:lpstr>Montserrat</vt:lpstr>
      <vt:lpstr>Nunito</vt:lpstr>
      <vt:lpstr>Calibri</vt:lpstr>
      <vt:lpstr>Aptos</vt:lpstr>
      <vt:lpstr>Impact</vt:lpstr>
      <vt:lpstr>Gill Sans MT</vt:lpstr>
      <vt:lpstr>Arial</vt:lpstr>
      <vt:lpstr>Distintivo</vt:lpstr>
      <vt:lpstr>Análisis del crecimiento de las energías renovables y su impacto en las emisiones de carbono a nivel global hasta 2023</vt:lpstr>
      <vt:lpstr>Presentación de PowerPoint</vt:lpstr>
      <vt:lpstr>Dependencia Global de Fósiles y Retos para las Renovables</vt:lpstr>
      <vt:lpstr>Estructura del código</vt:lpstr>
      <vt:lpstr>Presentación de PowerPoint</vt:lpstr>
      <vt:lpstr>Presentación de PowerPoint</vt:lpstr>
      <vt:lpstr>Principal fuente de información</vt:lpstr>
      <vt:lpstr>Presentación de PowerPoint</vt:lpstr>
      <vt:lpstr>Impacto en las emisiones de CO2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Panorama global de las energías renovables hasta 2023</vt:lpstr>
      <vt:lpstr>Factores que impulsan el crecimiento de adopción de energías renovables</vt:lpstr>
      <vt:lpstr>Desafíos y limitaciones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Dylan Moya Ortiz</dc:creator>
  <cp:lastModifiedBy>Luver De Jesús Echeverry Vargas</cp:lastModifiedBy>
  <cp:revision>6</cp:revision>
  <dcterms:modified xsi:type="dcterms:W3CDTF">2025-04-24T23:54:02Z</dcterms:modified>
</cp:coreProperties>
</file>