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71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DA3EC-44C7-4A02-AB3F-1AF80B135003}" v="1661" dt="2022-12-11T16:56:32.490"/>
    <p1510:client id="{A28FFA9F-F5B4-074D-B74A-855E0FC386A5}" v="212" dt="2022-12-11T16:52:53.634"/>
    <p1510:client id="{AC82DA40-7EC5-46F4-906F-EBA0CF117212}" v="630" dt="2022-12-11T17:03:34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GI VEROLLA" userId="c77b5d52-157d-471e-a4d2-7a88d105abc3" providerId="ADAL" clId="{CB89D953-1E93-458F-BDCC-8D02037F9C45}"/>
    <pc:docChg chg="undo custSel addSld delSld modSld sldOrd">
      <pc:chgData name="LUIGI VEROLLA" userId="c77b5d52-157d-471e-a4d2-7a88d105abc3" providerId="ADAL" clId="{CB89D953-1E93-458F-BDCC-8D02037F9C45}" dt="2022-11-21T07:45:58.468" v="780"/>
      <pc:docMkLst>
        <pc:docMk/>
      </pc:docMkLst>
      <pc:sldChg chg="modSp mod">
        <pc:chgData name="LUIGI VEROLLA" userId="c77b5d52-157d-471e-a4d2-7a88d105abc3" providerId="ADAL" clId="{CB89D953-1E93-458F-BDCC-8D02037F9C45}" dt="2022-11-20T10:36:34.142" v="210" actId="20577"/>
        <pc:sldMkLst>
          <pc:docMk/>
          <pc:sldMk cId="2430182436" sldId="256"/>
        </pc:sldMkLst>
        <pc:spChg chg="mod">
          <ac:chgData name="LUIGI VEROLLA" userId="c77b5d52-157d-471e-a4d2-7a88d105abc3" providerId="ADAL" clId="{CB89D953-1E93-458F-BDCC-8D02037F9C45}" dt="2022-11-20T10:36:05.531" v="166" actId="114"/>
          <ac:spMkLst>
            <pc:docMk/>
            <pc:sldMk cId="2430182436" sldId="256"/>
            <ac:spMk id="2" creationId="{6553A8BC-1BD3-3125-22B8-B8497A7F2B85}"/>
          </ac:spMkLst>
        </pc:spChg>
        <pc:spChg chg="mod">
          <ac:chgData name="LUIGI VEROLLA" userId="c77b5d52-157d-471e-a4d2-7a88d105abc3" providerId="ADAL" clId="{CB89D953-1E93-458F-BDCC-8D02037F9C45}" dt="2022-11-20T10:36:34.142" v="210" actId="20577"/>
          <ac:spMkLst>
            <pc:docMk/>
            <pc:sldMk cId="2430182436" sldId="256"/>
            <ac:spMk id="3" creationId="{7DE10626-02D6-8E7C-CDF3-C2D578726C9C}"/>
          </ac:spMkLst>
        </pc:spChg>
      </pc:sldChg>
      <pc:sldChg chg="modSp new mod">
        <pc:chgData name="LUIGI VEROLLA" userId="c77b5d52-157d-471e-a4d2-7a88d105abc3" providerId="ADAL" clId="{CB89D953-1E93-458F-BDCC-8D02037F9C45}" dt="2022-11-20T10:45:57.528" v="433" actId="20577"/>
        <pc:sldMkLst>
          <pc:docMk/>
          <pc:sldMk cId="3809635985" sldId="257"/>
        </pc:sldMkLst>
        <pc:spChg chg="mod">
          <ac:chgData name="LUIGI VEROLLA" userId="c77b5d52-157d-471e-a4d2-7a88d105abc3" providerId="ADAL" clId="{CB89D953-1E93-458F-BDCC-8D02037F9C45}" dt="2022-11-20T10:37:29.534" v="234" actId="20577"/>
          <ac:spMkLst>
            <pc:docMk/>
            <pc:sldMk cId="3809635985" sldId="257"/>
            <ac:spMk id="2" creationId="{1DEA7583-5083-93FF-6E33-DF410F7B1055}"/>
          </ac:spMkLst>
        </pc:spChg>
        <pc:spChg chg="mod">
          <ac:chgData name="LUIGI VEROLLA" userId="c77b5d52-157d-471e-a4d2-7a88d105abc3" providerId="ADAL" clId="{CB89D953-1E93-458F-BDCC-8D02037F9C45}" dt="2022-11-20T10:45:57.528" v="433" actId="20577"/>
          <ac:spMkLst>
            <pc:docMk/>
            <pc:sldMk cId="3809635985" sldId="257"/>
            <ac:spMk id="3" creationId="{A83D1DB5-5158-AFA4-6788-0346C7BFE523}"/>
          </ac:spMkLst>
        </pc:spChg>
      </pc:sldChg>
      <pc:sldChg chg="modSp new mod">
        <pc:chgData name="LUIGI VEROLLA" userId="c77b5d52-157d-471e-a4d2-7a88d105abc3" providerId="ADAL" clId="{CB89D953-1E93-458F-BDCC-8D02037F9C45}" dt="2022-11-20T10:38:48.988" v="263" actId="27636"/>
        <pc:sldMkLst>
          <pc:docMk/>
          <pc:sldMk cId="1486830135" sldId="258"/>
        </pc:sldMkLst>
        <pc:spChg chg="mod">
          <ac:chgData name="LUIGI VEROLLA" userId="c77b5d52-157d-471e-a4d2-7a88d105abc3" providerId="ADAL" clId="{CB89D953-1E93-458F-BDCC-8D02037F9C45}" dt="2022-11-20T10:38:11.624" v="256" actId="20577"/>
          <ac:spMkLst>
            <pc:docMk/>
            <pc:sldMk cId="1486830135" sldId="258"/>
            <ac:spMk id="2" creationId="{25CBCFDC-A969-F0B6-DFEC-BA72E6FB0F0B}"/>
          </ac:spMkLst>
        </pc:spChg>
        <pc:spChg chg="mod">
          <ac:chgData name="LUIGI VEROLLA" userId="c77b5d52-157d-471e-a4d2-7a88d105abc3" providerId="ADAL" clId="{CB89D953-1E93-458F-BDCC-8D02037F9C45}" dt="2022-11-20T10:38:48.988" v="263" actId="27636"/>
          <ac:spMkLst>
            <pc:docMk/>
            <pc:sldMk cId="1486830135" sldId="258"/>
            <ac:spMk id="3" creationId="{36FD4BC2-BDA4-89EB-6EF3-DAAE392E6AC2}"/>
          </ac:spMkLst>
        </pc:spChg>
      </pc:sldChg>
      <pc:sldChg chg="modSp new mod">
        <pc:chgData name="LUIGI VEROLLA" userId="c77b5d52-157d-471e-a4d2-7a88d105abc3" providerId="ADAL" clId="{CB89D953-1E93-458F-BDCC-8D02037F9C45}" dt="2022-11-20T10:39:25.033" v="281"/>
        <pc:sldMkLst>
          <pc:docMk/>
          <pc:sldMk cId="896139394" sldId="259"/>
        </pc:sldMkLst>
        <pc:spChg chg="mod">
          <ac:chgData name="LUIGI VEROLLA" userId="c77b5d52-157d-471e-a4d2-7a88d105abc3" providerId="ADAL" clId="{CB89D953-1E93-458F-BDCC-8D02037F9C45}" dt="2022-11-20T10:39:15.028" v="280" actId="20577"/>
          <ac:spMkLst>
            <pc:docMk/>
            <pc:sldMk cId="896139394" sldId="259"/>
            <ac:spMk id="2" creationId="{27BED592-3E10-7737-911A-A984EE74065C}"/>
          </ac:spMkLst>
        </pc:spChg>
        <pc:spChg chg="mod">
          <ac:chgData name="LUIGI VEROLLA" userId="c77b5d52-157d-471e-a4d2-7a88d105abc3" providerId="ADAL" clId="{CB89D953-1E93-458F-BDCC-8D02037F9C45}" dt="2022-11-20T10:39:25.033" v="281"/>
          <ac:spMkLst>
            <pc:docMk/>
            <pc:sldMk cId="896139394" sldId="259"/>
            <ac:spMk id="3" creationId="{5047867F-2D55-15B0-3185-03E8E679C2D6}"/>
          </ac:spMkLst>
        </pc:spChg>
      </pc:sldChg>
      <pc:sldChg chg="modSp new mod">
        <pc:chgData name="LUIGI VEROLLA" userId="c77b5d52-157d-471e-a4d2-7a88d105abc3" providerId="ADAL" clId="{CB89D953-1E93-458F-BDCC-8D02037F9C45}" dt="2022-11-20T10:39:57.222" v="313" actId="20577"/>
        <pc:sldMkLst>
          <pc:docMk/>
          <pc:sldMk cId="3196909895" sldId="260"/>
        </pc:sldMkLst>
        <pc:spChg chg="mod">
          <ac:chgData name="LUIGI VEROLLA" userId="c77b5d52-157d-471e-a4d2-7a88d105abc3" providerId="ADAL" clId="{CB89D953-1E93-458F-BDCC-8D02037F9C45}" dt="2022-11-20T10:39:40.417" v="309" actId="20577"/>
          <ac:spMkLst>
            <pc:docMk/>
            <pc:sldMk cId="3196909895" sldId="260"/>
            <ac:spMk id="2" creationId="{75439EFD-99C6-4E92-75BF-E30548747619}"/>
          </ac:spMkLst>
        </pc:spChg>
        <pc:spChg chg="mod">
          <ac:chgData name="LUIGI VEROLLA" userId="c77b5d52-157d-471e-a4d2-7a88d105abc3" providerId="ADAL" clId="{CB89D953-1E93-458F-BDCC-8D02037F9C45}" dt="2022-11-20T10:39:57.222" v="313" actId="20577"/>
          <ac:spMkLst>
            <pc:docMk/>
            <pc:sldMk cId="3196909895" sldId="260"/>
            <ac:spMk id="3" creationId="{8B66A4B9-D220-0C63-A799-9AB70836E73D}"/>
          </ac:spMkLst>
        </pc:spChg>
      </pc:sldChg>
      <pc:sldChg chg="addSp delSp modSp new mod ord">
        <pc:chgData name="LUIGI VEROLLA" userId="c77b5d52-157d-471e-a4d2-7a88d105abc3" providerId="ADAL" clId="{CB89D953-1E93-458F-BDCC-8D02037F9C45}" dt="2022-11-21T07:45:58.468" v="780"/>
        <pc:sldMkLst>
          <pc:docMk/>
          <pc:sldMk cId="2490276293" sldId="261"/>
        </pc:sldMkLst>
        <pc:spChg chg="mod">
          <ac:chgData name="LUIGI VEROLLA" userId="c77b5d52-157d-471e-a4d2-7a88d105abc3" providerId="ADAL" clId="{CB89D953-1E93-458F-BDCC-8D02037F9C45}" dt="2022-11-20T10:40:13.417" v="333" actId="20577"/>
          <ac:spMkLst>
            <pc:docMk/>
            <pc:sldMk cId="2490276293" sldId="261"/>
            <ac:spMk id="2" creationId="{2298D1C0-1450-E538-1260-868D2137342E}"/>
          </ac:spMkLst>
        </pc:spChg>
        <pc:spChg chg="del mod">
          <ac:chgData name="LUIGI VEROLLA" userId="c77b5d52-157d-471e-a4d2-7a88d105abc3" providerId="ADAL" clId="{CB89D953-1E93-458F-BDCC-8D02037F9C45}" dt="2022-11-20T10:41:10.883" v="335" actId="931"/>
          <ac:spMkLst>
            <pc:docMk/>
            <pc:sldMk cId="2490276293" sldId="261"/>
            <ac:spMk id="3" creationId="{2D973ABA-5098-0952-DFDB-8A99C1D4231F}"/>
          </ac:spMkLst>
        </pc:spChg>
        <pc:picChg chg="add mod">
          <ac:chgData name="LUIGI VEROLLA" userId="c77b5d52-157d-471e-a4d2-7a88d105abc3" providerId="ADAL" clId="{CB89D953-1E93-458F-BDCC-8D02037F9C45}" dt="2022-11-20T10:41:23.200" v="337" actId="1076"/>
          <ac:picMkLst>
            <pc:docMk/>
            <pc:sldMk cId="2490276293" sldId="261"/>
            <ac:picMk id="5" creationId="{3164C5B9-1692-B662-64D6-0596B75DC568}"/>
          </ac:picMkLst>
        </pc:picChg>
      </pc:sldChg>
      <pc:sldChg chg="addSp delSp modSp new mod modNotesTx">
        <pc:chgData name="LUIGI VEROLLA" userId="c77b5d52-157d-471e-a4d2-7a88d105abc3" providerId="ADAL" clId="{CB89D953-1E93-458F-BDCC-8D02037F9C45}" dt="2022-11-20T10:49:02.582" v="562" actId="20577"/>
        <pc:sldMkLst>
          <pc:docMk/>
          <pc:sldMk cId="35979806" sldId="262"/>
        </pc:sldMkLst>
        <pc:spChg chg="mod">
          <ac:chgData name="LUIGI VEROLLA" userId="c77b5d52-157d-471e-a4d2-7a88d105abc3" providerId="ADAL" clId="{CB89D953-1E93-458F-BDCC-8D02037F9C45}" dt="2022-11-20T10:41:55.295" v="369" actId="1076"/>
          <ac:spMkLst>
            <pc:docMk/>
            <pc:sldMk cId="35979806" sldId="262"/>
            <ac:spMk id="2" creationId="{890EFD1C-5707-A3E6-38EF-A5F0EA5F1BD1}"/>
          </ac:spMkLst>
        </pc:spChg>
        <pc:spChg chg="del">
          <ac:chgData name="LUIGI VEROLLA" userId="c77b5d52-157d-471e-a4d2-7a88d105abc3" providerId="ADAL" clId="{CB89D953-1E93-458F-BDCC-8D02037F9C45}" dt="2022-11-20T10:41:40.888" v="364" actId="931"/>
          <ac:spMkLst>
            <pc:docMk/>
            <pc:sldMk cId="35979806" sldId="262"/>
            <ac:spMk id="3" creationId="{49AB4277-FF0E-061C-6242-752EA83DCF4E}"/>
          </ac:spMkLst>
        </pc:spChg>
        <pc:picChg chg="add mod">
          <ac:chgData name="LUIGI VEROLLA" userId="c77b5d52-157d-471e-a4d2-7a88d105abc3" providerId="ADAL" clId="{CB89D953-1E93-458F-BDCC-8D02037F9C45}" dt="2022-11-20T10:47:04.161" v="434" actId="14100"/>
          <ac:picMkLst>
            <pc:docMk/>
            <pc:sldMk cId="35979806" sldId="262"/>
            <ac:picMk id="5" creationId="{30E03ABD-5D15-A44F-62DE-FCA22874F508}"/>
          </ac:picMkLst>
        </pc:picChg>
      </pc:sldChg>
      <pc:sldChg chg="addSp delSp modSp new mod modNotesTx">
        <pc:chgData name="LUIGI VEROLLA" userId="c77b5d52-157d-471e-a4d2-7a88d105abc3" providerId="ADAL" clId="{CB89D953-1E93-458F-BDCC-8D02037F9C45}" dt="2022-11-20T10:48:17.361" v="449" actId="20577"/>
        <pc:sldMkLst>
          <pc:docMk/>
          <pc:sldMk cId="2663720691" sldId="263"/>
        </pc:sldMkLst>
        <pc:spChg chg="mod">
          <ac:chgData name="LUIGI VEROLLA" userId="c77b5d52-157d-471e-a4d2-7a88d105abc3" providerId="ADAL" clId="{CB89D953-1E93-458F-BDCC-8D02037F9C45}" dt="2022-11-20T10:42:06.074" v="390" actId="20577"/>
          <ac:spMkLst>
            <pc:docMk/>
            <pc:sldMk cId="2663720691" sldId="263"/>
            <ac:spMk id="2" creationId="{39D50EDC-43D1-C1DD-C3F7-0DAA8713B64F}"/>
          </ac:spMkLst>
        </pc:spChg>
        <pc:spChg chg="del">
          <ac:chgData name="LUIGI VEROLLA" userId="c77b5d52-157d-471e-a4d2-7a88d105abc3" providerId="ADAL" clId="{CB89D953-1E93-458F-BDCC-8D02037F9C45}" dt="2022-11-20T10:42:11.348" v="391" actId="931"/>
          <ac:spMkLst>
            <pc:docMk/>
            <pc:sldMk cId="2663720691" sldId="263"/>
            <ac:spMk id="3" creationId="{57E2CD4E-B02B-ED6A-8A87-AE5AB0379F8D}"/>
          </ac:spMkLst>
        </pc:spChg>
        <pc:picChg chg="add mod">
          <ac:chgData name="LUIGI VEROLLA" userId="c77b5d52-157d-471e-a4d2-7a88d105abc3" providerId="ADAL" clId="{CB89D953-1E93-458F-BDCC-8D02037F9C45}" dt="2022-11-20T10:42:16.737" v="395" actId="1076"/>
          <ac:picMkLst>
            <pc:docMk/>
            <pc:sldMk cId="2663720691" sldId="263"/>
            <ac:picMk id="5" creationId="{7046FBF8-8B66-84A5-E941-A0192EC805FE}"/>
          </ac:picMkLst>
        </pc:picChg>
      </pc:sldChg>
      <pc:sldChg chg="addSp delSp modSp new mod modClrScheme chgLayout">
        <pc:chgData name="LUIGI VEROLLA" userId="c77b5d52-157d-471e-a4d2-7a88d105abc3" providerId="ADAL" clId="{CB89D953-1E93-458F-BDCC-8D02037F9C45}" dt="2022-11-20T10:43:07.603" v="430" actId="478"/>
        <pc:sldMkLst>
          <pc:docMk/>
          <pc:sldMk cId="1651468431" sldId="264"/>
        </pc:sldMkLst>
        <pc:spChg chg="del mod ord">
          <ac:chgData name="LUIGI VEROLLA" userId="c77b5d52-157d-471e-a4d2-7a88d105abc3" providerId="ADAL" clId="{CB89D953-1E93-458F-BDCC-8D02037F9C45}" dt="2022-11-20T10:42:36.285" v="397" actId="700"/>
          <ac:spMkLst>
            <pc:docMk/>
            <pc:sldMk cId="1651468431" sldId="264"/>
            <ac:spMk id="2" creationId="{C78595A3-F085-BFEE-34DD-953585B719EA}"/>
          </ac:spMkLst>
        </pc:spChg>
        <pc:spChg chg="del mod ord">
          <ac:chgData name="LUIGI VEROLLA" userId="c77b5d52-157d-471e-a4d2-7a88d105abc3" providerId="ADAL" clId="{CB89D953-1E93-458F-BDCC-8D02037F9C45}" dt="2022-11-20T10:42:36.285" v="397" actId="700"/>
          <ac:spMkLst>
            <pc:docMk/>
            <pc:sldMk cId="1651468431" sldId="264"/>
            <ac:spMk id="3" creationId="{298A344C-40CF-54AE-3705-5239BF6EA2E5}"/>
          </ac:spMkLst>
        </pc:spChg>
        <pc:spChg chg="add mod ord">
          <ac:chgData name="LUIGI VEROLLA" userId="c77b5d52-157d-471e-a4d2-7a88d105abc3" providerId="ADAL" clId="{CB89D953-1E93-458F-BDCC-8D02037F9C45}" dt="2022-11-20T10:43:02.602" v="429" actId="121"/>
          <ac:spMkLst>
            <pc:docMk/>
            <pc:sldMk cId="1651468431" sldId="264"/>
            <ac:spMk id="4" creationId="{9372DF0F-F5BF-1ECE-5DBF-2FD2167851A9}"/>
          </ac:spMkLst>
        </pc:spChg>
        <pc:spChg chg="add del mod ord">
          <ac:chgData name="LUIGI VEROLLA" userId="c77b5d52-157d-471e-a4d2-7a88d105abc3" providerId="ADAL" clId="{CB89D953-1E93-458F-BDCC-8D02037F9C45}" dt="2022-11-20T10:43:07.603" v="430" actId="478"/>
          <ac:spMkLst>
            <pc:docMk/>
            <pc:sldMk cId="1651468431" sldId="264"/>
            <ac:spMk id="5" creationId="{F9D3D3F9-6102-9B07-13C7-2F7FDF376114}"/>
          </ac:spMkLst>
        </pc:spChg>
      </pc:sldChg>
      <pc:sldChg chg="modSp new del mod ord">
        <pc:chgData name="LUIGI VEROLLA" userId="c77b5d52-157d-471e-a4d2-7a88d105abc3" providerId="ADAL" clId="{CB89D953-1E93-458F-BDCC-8D02037F9C45}" dt="2022-11-20T10:54:11.144" v="778" actId="2696"/>
        <pc:sldMkLst>
          <pc:docMk/>
          <pc:sldMk cId="3578574521" sldId="265"/>
        </pc:sldMkLst>
        <pc:spChg chg="mod">
          <ac:chgData name="LUIGI VEROLLA" userId="c77b5d52-157d-471e-a4d2-7a88d105abc3" providerId="ADAL" clId="{CB89D953-1E93-458F-BDCC-8D02037F9C45}" dt="2022-11-20T10:50:12.972" v="641" actId="20577"/>
          <ac:spMkLst>
            <pc:docMk/>
            <pc:sldMk cId="3578574521" sldId="265"/>
            <ac:spMk id="2" creationId="{AF908E7D-59D7-B9C9-90A2-78D5F4675472}"/>
          </ac:spMkLst>
        </pc:spChg>
        <pc:spChg chg="mod">
          <ac:chgData name="LUIGI VEROLLA" userId="c77b5d52-157d-471e-a4d2-7a88d105abc3" providerId="ADAL" clId="{CB89D953-1E93-458F-BDCC-8D02037F9C45}" dt="2022-11-20T10:53:55.899" v="777" actId="20577"/>
          <ac:spMkLst>
            <pc:docMk/>
            <pc:sldMk cId="3578574521" sldId="265"/>
            <ac:spMk id="3" creationId="{15AB3B33-8158-ACB1-6FAF-7024B1F3742A}"/>
          </ac:spMkLst>
        </pc:spChg>
      </pc:sldChg>
    </pc:docChg>
  </pc:docChgLst>
  <pc:docChgLst>
    <pc:chgData name="ALESSANDRO POLI" userId="S::a.poli1@studenti.unisa.it::39767c41-bc95-484f-83a1-cdd7a06fcaf6" providerId="AD" clId="Web-{AC82DA40-7EC5-46F4-906F-EBA0CF117212}"/>
    <pc:docChg chg="addSld modSld">
      <pc:chgData name="ALESSANDRO POLI" userId="S::a.poli1@studenti.unisa.it::39767c41-bc95-484f-83a1-cdd7a06fcaf6" providerId="AD" clId="Web-{AC82DA40-7EC5-46F4-906F-EBA0CF117212}" dt="2022-12-11T17:03:34.422" v="619" actId="20577"/>
      <pc:docMkLst>
        <pc:docMk/>
      </pc:docMkLst>
      <pc:sldChg chg="modSp">
        <pc:chgData name="ALESSANDRO POLI" userId="S::a.poli1@studenti.unisa.it::39767c41-bc95-484f-83a1-cdd7a06fcaf6" providerId="AD" clId="Web-{AC82DA40-7EC5-46F4-906F-EBA0CF117212}" dt="2022-12-11T17:02:41.419" v="617" actId="20577"/>
        <pc:sldMkLst>
          <pc:docMk/>
          <pc:sldMk cId="1651468431" sldId="264"/>
        </pc:sldMkLst>
        <pc:spChg chg="mod">
          <ac:chgData name="ALESSANDRO POLI" userId="S::a.poli1@studenti.unisa.it::39767c41-bc95-484f-83a1-cdd7a06fcaf6" providerId="AD" clId="Web-{AC82DA40-7EC5-46F4-906F-EBA0CF117212}" dt="2022-12-11T17:02:41.419" v="617" actId="20577"/>
          <ac:spMkLst>
            <pc:docMk/>
            <pc:sldMk cId="1651468431" sldId="264"/>
            <ac:spMk id="4" creationId="{9372DF0F-F5BF-1ECE-5DBF-2FD2167851A9}"/>
          </ac:spMkLst>
        </pc:spChg>
      </pc:sldChg>
      <pc:sldChg chg="modSp">
        <pc:chgData name="ALESSANDRO POLI" userId="S::a.poli1@studenti.unisa.it::39767c41-bc95-484f-83a1-cdd7a06fcaf6" providerId="AD" clId="Web-{AC82DA40-7EC5-46F4-906F-EBA0CF117212}" dt="2022-12-11T17:03:34.422" v="619" actId="20577"/>
        <pc:sldMkLst>
          <pc:docMk/>
          <pc:sldMk cId="4067014150" sldId="266"/>
        </pc:sldMkLst>
        <pc:spChg chg="mod">
          <ac:chgData name="ALESSANDRO POLI" userId="S::a.poli1@studenti.unisa.it::39767c41-bc95-484f-83a1-cdd7a06fcaf6" providerId="AD" clId="Web-{AC82DA40-7EC5-46F4-906F-EBA0CF117212}" dt="2022-12-11T17:03:34.422" v="619" actId="20577"/>
          <ac:spMkLst>
            <pc:docMk/>
            <pc:sldMk cId="4067014150" sldId="266"/>
            <ac:spMk id="3" creationId="{C073E9A9-6F70-C5A1-E1AA-300D65E7EE33}"/>
          </ac:spMkLst>
        </pc:spChg>
      </pc:sldChg>
      <pc:sldChg chg="modSp">
        <pc:chgData name="ALESSANDRO POLI" userId="S::a.poli1@studenti.unisa.it::39767c41-bc95-484f-83a1-cdd7a06fcaf6" providerId="AD" clId="Web-{AC82DA40-7EC5-46F4-906F-EBA0CF117212}" dt="2022-12-11T16:43:31.926" v="590" actId="20577"/>
        <pc:sldMkLst>
          <pc:docMk/>
          <pc:sldMk cId="604673531" sldId="267"/>
        </pc:sldMkLst>
        <pc:spChg chg="mod">
          <ac:chgData name="ALESSANDRO POLI" userId="S::a.poli1@studenti.unisa.it::39767c41-bc95-484f-83a1-cdd7a06fcaf6" providerId="AD" clId="Web-{AC82DA40-7EC5-46F4-906F-EBA0CF117212}" dt="2022-12-11T16:43:16.722" v="582" actId="20577"/>
          <ac:spMkLst>
            <pc:docMk/>
            <pc:sldMk cId="604673531" sldId="267"/>
            <ac:spMk id="2" creationId="{63A608CE-B0C9-3911-993C-831DD0FD46C0}"/>
          </ac:spMkLst>
        </pc:spChg>
        <pc:spChg chg="mod">
          <ac:chgData name="ALESSANDRO POLI" userId="S::a.poli1@studenti.unisa.it::39767c41-bc95-484f-83a1-cdd7a06fcaf6" providerId="AD" clId="Web-{AC82DA40-7EC5-46F4-906F-EBA0CF117212}" dt="2022-12-11T16:43:31.926" v="590" actId="20577"/>
          <ac:spMkLst>
            <pc:docMk/>
            <pc:sldMk cId="604673531" sldId="267"/>
            <ac:spMk id="3" creationId="{E326E97C-CD23-4A75-5CE2-4595771A22D8}"/>
          </ac:spMkLst>
        </pc:spChg>
      </pc:sldChg>
      <pc:sldChg chg="modSp">
        <pc:chgData name="ALESSANDRO POLI" userId="S::a.poli1@studenti.unisa.it::39767c41-bc95-484f-83a1-cdd7a06fcaf6" providerId="AD" clId="Web-{AC82DA40-7EC5-46F4-906F-EBA0CF117212}" dt="2022-12-11T16:42:09.265" v="551" actId="20577"/>
        <pc:sldMkLst>
          <pc:docMk/>
          <pc:sldMk cId="1562483223" sldId="268"/>
        </pc:sldMkLst>
        <pc:spChg chg="mod">
          <ac:chgData name="ALESSANDRO POLI" userId="S::a.poli1@studenti.unisa.it::39767c41-bc95-484f-83a1-cdd7a06fcaf6" providerId="AD" clId="Web-{AC82DA40-7EC5-46F4-906F-EBA0CF117212}" dt="2022-12-11T16:42:09.265" v="551" actId="20577"/>
          <ac:spMkLst>
            <pc:docMk/>
            <pc:sldMk cId="1562483223" sldId="268"/>
            <ac:spMk id="2" creationId="{2553141E-B4B2-D94F-8FEA-0448F833F545}"/>
          </ac:spMkLst>
        </pc:spChg>
        <pc:spChg chg="mod">
          <ac:chgData name="ALESSANDRO POLI" userId="S::a.poli1@studenti.unisa.it::39767c41-bc95-484f-83a1-cdd7a06fcaf6" providerId="AD" clId="Web-{AC82DA40-7EC5-46F4-906F-EBA0CF117212}" dt="2022-12-11T16:41:40.529" v="545" actId="20577"/>
          <ac:spMkLst>
            <pc:docMk/>
            <pc:sldMk cId="1562483223" sldId="268"/>
            <ac:spMk id="3" creationId="{2D9FC7F4-7F2D-134D-88A7-1E4A5BD51BC6}"/>
          </ac:spMkLst>
        </pc:spChg>
      </pc:sldChg>
      <pc:sldChg chg="modSp new">
        <pc:chgData name="ALESSANDRO POLI" userId="S::a.poli1@studenti.unisa.it::39767c41-bc95-484f-83a1-cdd7a06fcaf6" providerId="AD" clId="Web-{AC82DA40-7EC5-46F4-906F-EBA0CF117212}" dt="2022-12-11T16:45:46.059" v="596" actId="20577"/>
        <pc:sldMkLst>
          <pc:docMk/>
          <pc:sldMk cId="2555250452" sldId="269"/>
        </pc:sldMkLst>
        <pc:spChg chg="mod">
          <ac:chgData name="ALESSANDRO POLI" userId="S::a.poli1@studenti.unisa.it::39767c41-bc95-484f-83a1-cdd7a06fcaf6" providerId="AD" clId="Web-{AC82DA40-7EC5-46F4-906F-EBA0CF117212}" dt="2022-12-11T16:29:37.877" v="61" actId="20577"/>
          <ac:spMkLst>
            <pc:docMk/>
            <pc:sldMk cId="2555250452" sldId="269"/>
            <ac:spMk id="2" creationId="{CBE61D0A-4B92-B781-4F84-BF7E839E267B}"/>
          </ac:spMkLst>
        </pc:spChg>
        <pc:spChg chg="mod">
          <ac:chgData name="ALESSANDRO POLI" userId="S::a.poli1@studenti.unisa.it::39767c41-bc95-484f-83a1-cdd7a06fcaf6" providerId="AD" clId="Web-{AC82DA40-7EC5-46F4-906F-EBA0CF117212}" dt="2022-12-11T16:45:46.059" v="596" actId="20577"/>
          <ac:spMkLst>
            <pc:docMk/>
            <pc:sldMk cId="2555250452" sldId="269"/>
            <ac:spMk id="3" creationId="{63754BD6-94BA-2C5B-2CBE-F7927A2D101B}"/>
          </ac:spMkLst>
        </pc:spChg>
      </pc:sldChg>
      <pc:sldChg chg="modSp">
        <pc:chgData name="ALESSANDRO POLI" userId="S::a.poli1@studenti.unisa.it::39767c41-bc95-484f-83a1-cdd7a06fcaf6" providerId="AD" clId="Web-{AC82DA40-7EC5-46F4-906F-EBA0CF117212}" dt="2022-12-11T16:42:01.546" v="549" actId="20577"/>
        <pc:sldMkLst>
          <pc:docMk/>
          <pc:sldMk cId="2698258486" sldId="270"/>
        </pc:sldMkLst>
        <pc:spChg chg="mod">
          <ac:chgData name="ALESSANDRO POLI" userId="S::a.poli1@studenti.unisa.it::39767c41-bc95-484f-83a1-cdd7a06fcaf6" providerId="AD" clId="Web-{AC82DA40-7EC5-46F4-906F-EBA0CF117212}" dt="2022-12-11T16:42:01.546" v="549" actId="20577"/>
          <ac:spMkLst>
            <pc:docMk/>
            <pc:sldMk cId="2698258486" sldId="270"/>
            <ac:spMk id="2" creationId="{6E8DE74E-F6C7-DDD0-AA30-A14BEBA4788A}"/>
          </ac:spMkLst>
        </pc:spChg>
        <pc:spChg chg="mod">
          <ac:chgData name="ALESSANDRO POLI" userId="S::a.poli1@studenti.unisa.it::39767c41-bc95-484f-83a1-cdd7a06fcaf6" providerId="AD" clId="Web-{AC82DA40-7EC5-46F4-906F-EBA0CF117212}" dt="2022-12-11T16:41:24.262" v="543" actId="20577"/>
          <ac:spMkLst>
            <pc:docMk/>
            <pc:sldMk cId="2698258486" sldId="270"/>
            <ac:spMk id="3" creationId="{8A00612C-86B4-3758-666E-52A91BD121B2}"/>
          </ac:spMkLst>
        </pc:spChg>
      </pc:sldChg>
      <pc:sldChg chg="modSp new">
        <pc:chgData name="ALESSANDRO POLI" userId="S::a.poli1@studenti.unisa.it::39767c41-bc95-484f-83a1-cdd7a06fcaf6" providerId="AD" clId="Web-{AC82DA40-7EC5-46F4-906F-EBA0CF117212}" dt="2022-12-11T16:41:13.793" v="541" actId="20577"/>
        <pc:sldMkLst>
          <pc:docMk/>
          <pc:sldMk cId="3316044233" sldId="271"/>
        </pc:sldMkLst>
        <pc:spChg chg="mod">
          <ac:chgData name="ALESSANDRO POLI" userId="S::a.poli1@studenti.unisa.it::39767c41-bc95-484f-83a1-cdd7a06fcaf6" providerId="AD" clId="Web-{AC82DA40-7EC5-46F4-906F-EBA0CF117212}" dt="2022-12-11T16:31:57.619" v="243" actId="20577"/>
          <ac:spMkLst>
            <pc:docMk/>
            <pc:sldMk cId="3316044233" sldId="271"/>
            <ac:spMk id="2" creationId="{76023F5A-1444-0AD6-1128-2BAF92E8172D}"/>
          </ac:spMkLst>
        </pc:spChg>
        <pc:spChg chg="mod">
          <ac:chgData name="ALESSANDRO POLI" userId="S::a.poli1@studenti.unisa.it::39767c41-bc95-484f-83a1-cdd7a06fcaf6" providerId="AD" clId="Web-{AC82DA40-7EC5-46F4-906F-EBA0CF117212}" dt="2022-12-11T16:41:13.793" v="541" actId="20577"/>
          <ac:spMkLst>
            <pc:docMk/>
            <pc:sldMk cId="3316044233" sldId="271"/>
            <ac:spMk id="3" creationId="{5452533A-A53F-80CA-3764-FADC0311105C}"/>
          </ac:spMkLst>
        </pc:spChg>
      </pc:sldChg>
    </pc:docChg>
  </pc:docChgLst>
  <pc:docChgLst>
    <pc:chgData name="AMERICO LIGUORI" userId="8a0f99e3-7c1f-41c6-ad64-542513578f71" providerId="ADAL" clId="{A28FFA9F-F5B4-074D-B74A-855E0FC386A5}"/>
    <pc:docChg chg="addSld modSld">
      <pc:chgData name="AMERICO LIGUORI" userId="8a0f99e3-7c1f-41c6-ad64-542513578f71" providerId="ADAL" clId="{A28FFA9F-F5B4-074D-B74A-855E0FC386A5}" dt="2022-12-11T16:52:53.635" v="287" actId="20577"/>
      <pc:docMkLst>
        <pc:docMk/>
      </pc:docMkLst>
      <pc:sldChg chg="modSp mod">
        <pc:chgData name="AMERICO LIGUORI" userId="8a0f99e3-7c1f-41c6-ad64-542513578f71" providerId="ADAL" clId="{A28FFA9F-F5B4-074D-B74A-855E0FC386A5}" dt="2022-11-20T23:31:32.392" v="0" actId="11"/>
        <pc:sldMkLst>
          <pc:docMk/>
          <pc:sldMk cId="896139394" sldId="259"/>
        </pc:sldMkLst>
        <pc:spChg chg="mod">
          <ac:chgData name="AMERICO LIGUORI" userId="8a0f99e3-7c1f-41c6-ad64-542513578f71" providerId="ADAL" clId="{A28FFA9F-F5B4-074D-B74A-855E0FC386A5}" dt="2022-11-20T23:31:32.392" v="0" actId="11"/>
          <ac:spMkLst>
            <pc:docMk/>
            <pc:sldMk cId="896139394" sldId="259"/>
            <ac:spMk id="3" creationId="{5047867F-2D55-15B0-3185-03E8E679C2D6}"/>
          </ac:spMkLst>
        </pc:spChg>
      </pc:sldChg>
      <pc:sldChg chg="modSp new mod">
        <pc:chgData name="AMERICO LIGUORI" userId="8a0f99e3-7c1f-41c6-ad64-542513578f71" providerId="ADAL" clId="{A28FFA9F-F5B4-074D-B74A-855E0FC386A5}" dt="2022-11-21T09:40:35.498" v="74" actId="20577"/>
        <pc:sldMkLst>
          <pc:docMk/>
          <pc:sldMk cId="1204433337" sldId="265"/>
        </pc:sldMkLst>
        <pc:spChg chg="mod">
          <ac:chgData name="AMERICO LIGUORI" userId="8a0f99e3-7c1f-41c6-ad64-542513578f71" providerId="ADAL" clId="{A28FFA9F-F5B4-074D-B74A-855E0FC386A5}" dt="2022-11-21T09:40:35.498" v="74" actId="20577"/>
          <ac:spMkLst>
            <pc:docMk/>
            <pc:sldMk cId="1204433337" sldId="265"/>
            <ac:spMk id="2" creationId="{A527031D-7ABA-0A42-A7F7-DDE2ECAB161F}"/>
          </ac:spMkLst>
        </pc:spChg>
        <pc:spChg chg="mod">
          <ac:chgData name="AMERICO LIGUORI" userId="8a0f99e3-7c1f-41c6-ad64-542513578f71" providerId="ADAL" clId="{A28FFA9F-F5B4-074D-B74A-855E0FC386A5}" dt="2022-11-21T09:36:59.613" v="40" actId="20577"/>
          <ac:spMkLst>
            <pc:docMk/>
            <pc:sldMk cId="1204433337" sldId="265"/>
            <ac:spMk id="3" creationId="{99947639-B5CA-784A-991B-440F8104C8C9}"/>
          </ac:spMkLst>
        </pc:spChg>
      </pc:sldChg>
      <pc:sldChg chg="modSp mod">
        <pc:chgData name="AMERICO LIGUORI" userId="8a0f99e3-7c1f-41c6-ad64-542513578f71" providerId="ADAL" clId="{A28FFA9F-F5B4-074D-B74A-855E0FC386A5}" dt="2022-12-11T16:52:53.635" v="287" actId="20577"/>
        <pc:sldMkLst>
          <pc:docMk/>
          <pc:sldMk cId="4067014150" sldId="266"/>
        </pc:sldMkLst>
        <pc:spChg chg="mod">
          <ac:chgData name="AMERICO LIGUORI" userId="8a0f99e3-7c1f-41c6-ad64-542513578f71" providerId="ADAL" clId="{A28FFA9F-F5B4-074D-B74A-855E0FC386A5}" dt="2022-12-11T16:52:53.635" v="287" actId="20577"/>
          <ac:spMkLst>
            <pc:docMk/>
            <pc:sldMk cId="4067014150" sldId="266"/>
            <ac:spMk id="2" creationId="{118925FC-27AE-0A1C-B66F-9F9C1F8B141E}"/>
          </ac:spMkLst>
        </pc:spChg>
        <pc:spChg chg="mod">
          <ac:chgData name="AMERICO LIGUORI" userId="8a0f99e3-7c1f-41c6-ad64-542513578f71" providerId="ADAL" clId="{A28FFA9F-F5B4-074D-B74A-855E0FC386A5}" dt="2022-12-11T16:26:45.082" v="80" actId="20577"/>
          <ac:spMkLst>
            <pc:docMk/>
            <pc:sldMk cId="4067014150" sldId="266"/>
            <ac:spMk id="3" creationId="{C073E9A9-6F70-C5A1-E1AA-300D65E7EE33}"/>
          </ac:spMkLst>
        </pc:spChg>
      </pc:sldChg>
      <pc:sldChg chg="modSp mod">
        <pc:chgData name="AMERICO LIGUORI" userId="8a0f99e3-7c1f-41c6-ad64-542513578f71" providerId="ADAL" clId="{A28FFA9F-F5B4-074D-B74A-855E0FC386A5}" dt="2022-12-11T16:44:00.973" v="279" actId="114"/>
        <pc:sldMkLst>
          <pc:docMk/>
          <pc:sldMk cId="604673531" sldId="267"/>
        </pc:sldMkLst>
        <pc:spChg chg="mod">
          <ac:chgData name="AMERICO LIGUORI" userId="8a0f99e3-7c1f-41c6-ad64-542513578f71" providerId="ADAL" clId="{A28FFA9F-F5B4-074D-B74A-855E0FC386A5}" dt="2022-12-11T16:44:00.973" v="279" actId="114"/>
          <ac:spMkLst>
            <pc:docMk/>
            <pc:sldMk cId="604673531" sldId="267"/>
            <ac:spMk id="3" creationId="{E326E97C-CD23-4A75-5CE2-4595771A22D8}"/>
          </ac:spMkLst>
        </pc:spChg>
      </pc:sldChg>
      <pc:sldChg chg="modSp new mod">
        <pc:chgData name="AMERICO LIGUORI" userId="8a0f99e3-7c1f-41c6-ad64-542513578f71" providerId="ADAL" clId="{A28FFA9F-F5B4-074D-B74A-855E0FC386A5}" dt="2022-12-11T16:48:13.170" v="286" actId="114"/>
        <pc:sldMkLst>
          <pc:docMk/>
          <pc:sldMk cId="1562483223" sldId="268"/>
        </pc:sldMkLst>
        <pc:spChg chg="mod">
          <ac:chgData name="AMERICO LIGUORI" userId="8a0f99e3-7c1f-41c6-ad64-542513578f71" providerId="ADAL" clId="{A28FFA9F-F5B4-074D-B74A-855E0FC386A5}" dt="2022-12-11T16:30:12.209" v="139" actId="20577"/>
          <ac:spMkLst>
            <pc:docMk/>
            <pc:sldMk cId="1562483223" sldId="268"/>
            <ac:spMk id="2" creationId="{2553141E-B4B2-D94F-8FEA-0448F833F545}"/>
          </ac:spMkLst>
        </pc:spChg>
        <pc:spChg chg="mod">
          <ac:chgData name="AMERICO LIGUORI" userId="8a0f99e3-7c1f-41c6-ad64-542513578f71" providerId="ADAL" clId="{A28FFA9F-F5B4-074D-B74A-855E0FC386A5}" dt="2022-12-11T16:48:13.170" v="286" actId="114"/>
          <ac:spMkLst>
            <pc:docMk/>
            <pc:sldMk cId="1562483223" sldId="268"/>
            <ac:spMk id="3" creationId="{2D9FC7F4-7F2D-134D-88A7-1E4A5BD51BC6}"/>
          </ac:spMkLst>
        </pc:spChg>
      </pc:sldChg>
    </pc:docChg>
  </pc:docChgLst>
  <pc:docChgLst>
    <pc:chgData name="LUIGI VEROLLA" userId="c77b5d52-157d-471e-a4d2-7a88d105abc3" providerId="ADAL" clId="{45ADA3EC-44C7-4A02-AB3F-1AF80B135003}"/>
    <pc:docChg chg="undo custSel addSld delSld modSld">
      <pc:chgData name="LUIGI VEROLLA" userId="c77b5d52-157d-471e-a4d2-7a88d105abc3" providerId="ADAL" clId="{45ADA3EC-44C7-4A02-AB3F-1AF80B135003}" dt="2022-12-11T16:56:32.490" v="1944" actId="20577"/>
      <pc:docMkLst>
        <pc:docMk/>
      </pc:docMkLst>
      <pc:sldChg chg="modSp mod">
        <pc:chgData name="LUIGI VEROLLA" userId="c77b5d52-157d-471e-a4d2-7a88d105abc3" providerId="ADAL" clId="{45ADA3EC-44C7-4A02-AB3F-1AF80B135003}" dt="2022-12-11T16:15:55.411" v="73" actId="20577"/>
        <pc:sldMkLst>
          <pc:docMk/>
          <pc:sldMk cId="2430182436" sldId="256"/>
        </pc:sldMkLst>
        <pc:spChg chg="mod">
          <ac:chgData name="LUIGI VEROLLA" userId="c77b5d52-157d-471e-a4d2-7a88d105abc3" providerId="ADAL" clId="{45ADA3EC-44C7-4A02-AB3F-1AF80B135003}" dt="2022-12-11T16:15:42.613" v="55" actId="20577"/>
          <ac:spMkLst>
            <pc:docMk/>
            <pc:sldMk cId="2430182436" sldId="256"/>
            <ac:spMk id="2" creationId="{6553A8BC-1BD3-3125-22B8-B8497A7F2B85}"/>
          </ac:spMkLst>
        </pc:spChg>
        <pc:spChg chg="mod">
          <ac:chgData name="LUIGI VEROLLA" userId="c77b5d52-157d-471e-a4d2-7a88d105abc3" providerId="ADAL" clId="{45ADA3EC-44C7-4A02-AB3F-1AF80B135003}" dt="2022-12-11T16:15:55.411" v="73" actId="20577"/>
          <ac:spMkLst>
            <pc:docMk/>
            <pc:sldMk cId="2430182436" sldId="256"/>
            <ac:spMk id="3" creationId="{7DE10626-02D6-8E7C-CDF3-C2D578726C9C}"/>
          </ac:spMkLst>
        </pc:spChg>
      </pc:sldChg>
      <pc:sldChg chg="del">
        <pc:chgData name="LUIGI VEROLLA" userId="c77b5d52-157d-471e-a4d2-7a88d105abc3" providerId="ADAL" clId="{45ADA3EC-44C7-4A02-AB3F-1AF80B135003}" dt="2022-12-11T16:22:25.650" v="167" actId="47"/>
        <pc:sldMkLst>
          <pc:docMk/>
          <pc:sldMk cId="3809635985" sldId="257"/>
        </pc:sldMkLst>
      </pc:sldChg>
      <pc:sldChg chg="del">
        <pc:chgData name="LUIGI VEROLLA" userId="c77b5d52-157d-471e-a4d2-7a88d105abc3" providerId="ADAL" clId="{45ADA3EC-44C7-4A02-AB3F-1AF80B135003}" dt="2022-12-11T16:22:28.155" v="168" actId="47"/>
        <pc:sldMkLst>
          <pc:docMk/>
          <pc:sldMk cId="1486830135" sldId="258"/>
        </pc:sldMkLst>
      </pc:sldChg>
      <pc:sldChg chg="del">
        <pc:chgData name="LUIGI VEROLLA" userId="c77b5d52-157d-471e-a4d2-7a88d105abc3" providerId="ADAL" clId="{45ADA3EC-44C7-4A02-AB3F-1AF80B135003}" dt="2022-12-11T16:22:47.484" v="169" actId="47"/>
        <pc:sldMkLst>
          <pc:docMk/>
          <pc:sldMk cId="896139394" sldId="259"/>
        </pc:sldMkLst>
      </pc:sldChg>
      <pc:sldChg chg="del">
        <pc:chgData name="LUIGI VEROLLA" userId="c77b5d52-157d-471e-a4d2-7a88d105abc3" providerId="ADAL" clId="{45ADA3EC-44C7-4A02-AB3F-1AF80B135003}" dt="2022-12-11T16:22:47.484" v="169" actId="47"/>
        <pc:sldMkLst>
          <pc:docMk/>
          <pc:sldMk cId="3196909895" sldId="260"/>
        </pc:sldMkLst>
      </pc:sldChg>
      <pc:sldChg chg="del">
        <pc:chgData name="LUIGI VEROLLA" userId="c77b5d52-157d-471e-a4d2-7a88d105abc3" providerId="ADAL" clId="{45ADA3EC-44C7-4A02-AB3F-1AF80B135003}" dt="2022-12-11T16:22:47.484" v="169" actId="47"/>
        <pc:sldMkLst>
          <pc:docMk/>
          <pc:sldMk cId="2490276293" sldId="261"/>
        </pc:sldMkLst>
      </pc:sldChg>
      <pc:sldChg chg="del">
        <pc:chgData name="LUIGI VEROLLA" userId="c77b5d52-157d-471e-a4d2-7a88d105abc3" providerId="ADAL" clId="{45ADA3EC-44C7-4A02-AB3F-1AF80B135003}" dt="2022-12-11T16:22:47.484" v="169" actId="47"/>
        <pc:sldMkLst>
          <pc:docMk/>
          <pc:sldMk cId="35979806" sldId="262"/>
        </pc:sldMkLst>
      </pc:sldChg>
      <pc:sldChg chg="del">
        <pc:chgData name="LUIGI VEROLLA" userId="c77b5d52-157d-471e-a4d2-7a88d105abc3" providerId="ADAL" clId="{45ADA3EC-44C7-4A02-AB3F-1AF80B135003}" dt="2022-12-11T16:22:47.484" v="169" actId="47"/>
        <pc:sldMkLst>
          <pc:docMk/>
          <pc:sldMk cId="2663720691" sldId="263"/>
        </pc:sldMkLst>
      </pc:sldChg>
      <pc:sldChg chg="modSp mod">
        <pc:chgData name="LUIGI VEROLLA" userId="c77b5d52-157d-471e-a4d2-7a88d105abc3" providerId="ADAL" clId="{45ADA3EC-44C7-4A02-AB3F-1AF80B135003}" dt="2022-12-11T16:56:32.490" v="1944" actId="20577"/>
        <pc:sldMkLst>
          <pc:docMk/>
          <pc:sldMk cId="1651468431" sldId="264"/>
        </pc:sldMkLst>
        <pc:spChg chg="mod">
          <ac:chgData name="LUIGI VEROLLA" userId="c77b5d52-157d-471e-a4d2-7a88d105abc3" providerId="ADAL" clId="{45ADA3EC-44C7-4A02-AB3F-1AF80B135003}" dt="2022-12-11T16:56:32.490" v="1944" actId="20577"/>
          <ac:spMkLst>
            <pc:docMk/>
            <pc:sldMk cId="1651468431" sldId="264"/>
            <ac:spMk id="4" creationId="{9372DF0F-F5BF-1ECE-5DBF-2FD2167851A9}"/>
          </ac:spMkLst>
        </pc:spChg>
      </pc:sldChg>
      <pc:sldChg chg="del">
        <pc:chgData name="LUIGI VEROLLA" userId="c77b5d52-157d-471e-a4d2-7a88d105abc3" providerId="ADAL" clId="{45ADA3EC-44C7-4A02-AB3F-1AF80B135003}" dt="2022-12-11T16:22:47.484" v="169" actId="47"/>
        <pc:sldMkLst>
          <pc:docMk/>
          <pc:sldMk cId="1204433337" sldId="265"/>
        </pc:sldMkLst>
      </pc:sldChg>
      <pc:sldChg chg="modSp new mod">
        <pc:chgData name="LUIGI VEROLLA" userId="c77b5d52-157d-471e-a4d2-7a88d105abc3" providerId="ADAL" clId="{45ADA3EC-44C7-4A02-AB3F-1AF80B135003}" dt="2022-12-11T16:52:51.553" v="1896" actId="20577"/>
        <pc:sldMkLst>
          <pc:docMk/>
          <pc:sldMk cId="4067014150" sldId="266"/>
        </pc:sldMkLst>
        <pc:spChg chg="mod">
          <ac:chgData name="LUIGI VEROLLA" userId="c77b5d52-157d-471e-a4d2-7a88d105abc3" providerId="ADAL" clId="{45ADA3EC-44C7-4A02-AB3F-1AF80B135003}" dt="2022-12-11T16:49:13.221" v="1594" actId="20577"/>
          <ac:spMkLst>
            <pc:docMk/>
            <pc:sldMk cId="4067014150" sldId="266"/>
            <ac:spMk id="2" creationId="{118925FC-27AE-0A1C-B66F-9F9C1F8B141E}"/>
          </ac:spMkLst>
        </pc:spChg>
        <pc:spChg chg="mod">
          <ac:chgData name="LUIGI VEROLLA" userId="c77b5d52-157d-471e-a4d2-7a88d105abc3" providerId="ADAL" clId="{45ADA3EC-44C7-4A02-AB3F-1AF80B135003}" dt="2022-12-11T16:52:51.553" v="1896" actId="20577"/>
          <ac:spMkLst>
            <pc:docMk/>
            <pc:sldMk cId="4067014150" sldId="266"/>
            <ac:spMk id="3" creationId="{C073E9A9-6F70-C5A1-E1AA-300D65E7EE33}"/>
          </ac:spMkLst>
        </pc:spChg>
      </pc:sldChg>
      <pc:sldChg chg="modSp new mod">
        <pc:chgData name="LUIGI VEROLLA" userId="c77b5d52-157d-471e-a4d2-7a88d105abc3" providerId="ADAL" clId="{45ADA3EC-44C7-4A02-AB3F-1AF80B135003}" dt="2022-12-11T16:29:47.283" v="614" actId="20577"/>
        <pc:sldMkLst>
          <pc:docMk/>
          <pc:sldMk cId="604673531" sldId="267"/>
        </pc:sldMkLst>
        <pc:spChg chg="mod">
          <ac:chgData name="LUIGI VEROLLA" userId="c77b5d52-157d-471e-a4d2-7a88d105abc3" providerId="ADAL" clId="{45ADA3EC-44C7-4A02-AB3F-1AF80B135003}" dt="2022-12-11T16:26:24.101" v="315" actId="20577"/>
          <ac:spMkLst>
            <pc:docMk/>
            <pc:sldMk cId="604673531" sldId="267"/>
            <ac:spMk id="2" creationId="{63A608CE-B0C9-3911-993C-831DD0FD46C0}"/>
          </ac:spMkLst>
        </pc:spChg>
        <pc:spChg chg="mod">
          <ac:chgData name="LUIGI VEROLLA" userId="c77b5d52-157d-471e-a4d2-7a88d105abc3" providerId="ADAL" clId="{45ADA3EC-44C7-4A02-AB3F-1AF80B135003}" dt="2022-12-11T16:29:47.283" v="614" actId="20577"/>
          <ac:spMkLst>
            <pc:docMk/>
            <pc:sldMk cId="604673531" sldId="267"/>
            <ac:spMk id="3" creationId="{E326E97C-CD23-4A75-5CE2-4595771A22D8}"/>
          </ac:spMkLst>
        </pc:spChg>
      </pc:sldChg>
      <pc:sldChg chg="modSp mod">
        <pc:chgData name="LUIGI VEROLLA" userId="c77b5d52-157d-471e-a4d2-7a88d105abc3" providerId="ADAL" clId="{45ADA3EC-44C7-4A02-AB3F-1AF80B135003}" dt="2022-12-11T16:35:48.970" v="1106" actId="20577"/>
        <pc:sldMkLst>
          <pc:docMk/>
          <pc:sldMk cId="1562483223" sldId="268"/>
        </pc:sldMkLst>
        <pc:spChg chg="mod">
          <ac:chgData name="LUIGI VEROLLA" userId="c77b5d52-157d-471e-a4d2-7a88d105abc3" providerId="ADAL" clId="{45ADA3EC-44C7-4A02-AB3F-1AF80B135003}" dt="2022-12-11T16:32:57.004" v="929" actId="114"/>
          <ac:spMkLst>
            <pc:docMk/>
            <pc:sldMk cId="1562483223" sldId="268"/>
            <ac:spMk id="2" creationId="{2553141E-B4B2-D94F-8FEA-0448F833F545}"/>
          </ac:spMkLst>
        </pc:spChg>
        <pc:spChg chg="mod">
          <ac:chgData name="LUIGI VEROLLA" userId="c77b5d52-157d-471e-a4d2-7a88d105abc3" providerId="ADAL" clId="{45ADA3EC-44C7-4A02-AB3F-1AF80B135003}" dt="2022-12-11T16:35:48.970" v="1106" actId="20577"/>
          <ac:spMkLst>
            <pc:docMk/>
            <pc:sldMk cId="1562483223" sldId="268"/>
            <ac:spMk id="3" creationId="{2D9FC7F4-7F2D-134D-88A7-1E4A5BD51BC6}"/>
          </ac:spMkLst>
        </pc:spChg>
      </pc:sldChg>
      <pc:sldChg chg="modSp mod">
        <pc:chgData name="LUIGI VEROLLA" userId="c77b5d52-157d-471e-a4d2-7a88d105abc3" providerId="ADAL" clId="{45ADA3EC-44C7-4A02-AB3F-1AF80B135003}" dt="2022-12-11T16:45:17.381" v="1432" actId="114"/>
        <pc:sldMkLst>
          <pc:docMk/>
          <pc:sldMk cId="2555250452" sldId="269"/>
        </pc:sldMkLst>
        <pc:spChg chg="mod">
          <ac:chgData name="LUIGI VEROLLA" userId="c77b5d52-157d-471e-a4d2-7a88d105abc3" providerId="ADAL" clId="{45ADA3EC-44C7-4A02-AB3F-1AF80B135003}" dt="2022-12-11T16:45:17.381" v="1432" actId="114"/>
          <ac:spMkLst>
            <pc:docMk/>
            <pc:sldMk cId="2555250452" sldId="269"/>
            <ac:spMk id="2" creationId="{CBE61D0A-4B92-B781-4F84-BF7E839E267B}"/>
          </ac:spMkLst>
        </pc:spChg>
        <pc:spChg chg="mod">
          <ac:chgData name="LUIGI VEROLLA" userId="c77b5d52-157d-471e-a4d2-7a88d105abc3" providerId="ADAL" clId="{45ADA3EC-44C7-4A02-AB3F-1AF80B135003}" dt="2022-12-11T16:45:02.993" v="1431" actId="20577"/>
          <ac:spMkLst>
            <pc:docMk/>
            <pc:sldMk cId="2555250452" sldId="269"/>
            <ac:spMk id="3" creationId="{63754BD6-94BA-2C5B-2CBE-F7927A2D101B}"/>
          </ac:spMkLst>
        </pc:spChg>
      </pc:sldChg>
      <pc:sldChg chg="modSp new mod">
        <pc:chgData name="LUIGI VEROLLA" userId="c77b5d52-157d-471e-a4d2-7a88d105abc3" providerId="ADAL" clId="{45ADA3EC-44C7-4A02-AB3F-1AF80B135003}" dt="2022-12-11T16:47:39.079" v="1553" actId="20577"/>
        <pc:sldMkLst>
          <pc:docMk/>
          <pc:sldMk cId="2698258486" sldId="270"/>
        </pc:sldMkLst>
        <pc:spChg chg="mod">
          <ac:chgData name="LUIGI VEROLLA" userId="c77b5d52-157d-471e-a4d2-7a88d105abc3" providerId="ADAL" clId="{45ADA3EC-44C7-4A02-AB3F-1AF80B135003}" dt="2022-12-11T16:30:37.968" v="657" actId="20577"/>
          <ac:spMkLst>
            <pc:docMk/>
            <pc:sldMk cId="2698258486" sldId="270"/>
            <ac:spMk id="2" creationId="{6E8DE74E-F6C7-DDD0-AA30-A14BEBA4788A}"/>
          </ac:spMkLst>
        </pc:spChg>
        <pc:spChg chg="mod">
          <ac:chgData name="LUIGI VEROLLA" userId="c77b5d52-157d-471e-a4d2-7a88d105abc3" providerId="ADAL" clId="{45ADA3EC-44C7-4A02-AB3F-1AF80B135003}" dt="2022-12-11T16:47:39.079" v="1553" actId="20577"/>
          <ac:spMkLst>
            <pc:docMk/>
            <pc:sldMk cId="2698258486" sldId="270"/>
            <ac:spMk id="3" creationId="{8A00612C-86B4-3758-666E-52A91BD121B2}"/>
          </ac:spMkLst>
        </pc:spChg>
      </pc:sldChg>
      <pc:sldChg chg="modSp mod">
        <pc:chgData name="LUIGI VEROLLA" userId="c77b5d52-157d-471e-a4d2-7a88d105abc3" providerId="ADAL" clId="{45ADA3EC-44C7-4A02-AB3F-1AF80B135003}" dt="2022-12-11T16:45:27.413" v="1433" actId="114"/>
        <pc:sldMkLst>
          <pc:docMk/>
          <pc:sldMk cId="3316044233" sldId="271"/>
        </pc:sldMkLst>
        <pc:spChg chg="mod">
          <ac:chgData name="LUIGI VEROLLA" userId="c77b5d52-157d-471e-a4d2-7a88d105abc3" providerId="ADAL" clId="{45ADA3EC-44C7-4A02-AB3F-1AF80B135003}" dt="2022-12-11T16:45:27.413" v="1433" actId="114"/>
          <ac:spMkLst>
            <pc:docMk/>
            <pc:sldMk cId="3316044233" sldId="271"/>
            <ac:spMk id="2" creationId="{76023F5A-1444-0AD6-1128-2BAF92E8172D}"/>
          </ac:spMkLst>
        </pc:spChg>
        <pc:spChg chg="mod">
          <ac:chgData name="LUIGI VEROLLA" userId="c77b5d52-157d-471e-a4d2-7a88d105abc3" providerId="ADAL" clId="{45ADA3EC-44C7-4A02-AB3F-1AF80B135003}" dt="2022-12-11T16:41:06.347" v="1408" actId="20577"/>
          <ac:spMkLst>
            <pc:docMk/>
            <pc:sldMk cId="3316044233" sldId="271"/>
            <ac:spMk id="3" creationId="{5452533A-A53F-80CA-3764-FADC031110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5EDF6-924F-40D8-812C-AC13C7E6BEDE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24318-FC66-4F50-BE1F-54F3E1C024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508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5ECF-CC9E-4F26-87D1-75C0514AB35C}" type="datetime1">
              <a:rPr lang="it-IT" smtClean="0"/>
              <a:t>11/12/2022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47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354-1443-4E5A-9680-C303EBB70BE9}" type="datetime1">
              <a:rPr lang="it-IT" smtClean="0"/>
              <a:t>11/12/2022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82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5473-C697-4945-817F-84F32C25475A}" type="datetime1">
              <a:rPr lang="it-IT" smtClean="0"/>
              <a:t>11/12/2022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28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F01D-0313-49D7-9C12-254348051BE4}" type="datetime1">
              <a:rPr lang="it-IT" smtClean="0"/>
              <a:t>11/12/2022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687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1D2F-089A-4BC6-8C86-239A0E17B2FA}" type="datetime1">
              <a:rPr lang="it-IT" smtClean="0"/>
              <a:t>11/12/2022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5673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3F22-BFB0-420A-91EE-BACFE41E223F}" type="datetime1">
              <a:rPr lang="it-IT" smtClean="0"/>
              <a:t>11/12/2022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18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C07E-BF91-439C-9843-8DF359659E5D}" type="datetime1">
              <a:rPr lang="it-IT" smtClean="0"/>
              <a:t>11/12/2022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420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5217-3CB0-4876-B88D-E55F111024BE}" type="datetime1">
              <a:rPr lang="it-IT" smtClean="0"/>
              <a:t>11/12/2022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5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3BC6-731B-472B-AB46-7C7FE3A98CAE}" type="datetime1">
              <a:rPr lang="it-IT" smtClean="0"/>
              <a:t>11/12/2022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26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130F-C5EB-4876-9E6D-EA04E9D068F5}" type="datetime1">
              <a:rPr lang="it-IT" smtClean="0"/>
              <a:t>11/12/2022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505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480B-D872-4DEE-9D45-7356EC3C5BFE}" type="datetime1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B676-E66F-4F07-85D1-1553B8F59732}" type="datetime1">
              <a:rPr lang="it-IT" smtClean="0"/>
              <a:t>11/12/2022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66EA-38C1-41E4-924D-2B1EC04804B9}" type="datetime1">
              <a:rPr lang="it-IT" smtClean="0"/>
              <a:t>11/12/2022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81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87FD-193A-4413-881D-407E63D6A11A}" type="datetime1">
              <a:rPr lang="it-IT" smtClean="0"/>
              <a:t>11/12/2022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7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1CC7-B181-46BB-96A3-1AAEAC403F23}" type="datetime1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32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ECC2-ABBA-4124-8629-14D7E17A0D9E}" type="datetime1">
              <a:rPr lang="it-IT" smtClean="0"/>
              <a:t>11/12/2022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15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062A-37CF-4DAC-8806-511B167715DE}" type="datetime1">
              <a:rPr lang="it-IT" smtClean="0"/>
              <a:t>11/12/2022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Group 4 - Liguori Americo, Poli Alessandro, Verolla Luigi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44502A-32AA-41D7-8C37-12671A2AD0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47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53A8BC-1BD3-3125-22B8-B8497A7F2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 </a:t>
            </a:r>
            <a:r>
              <a:rPr lang="it-IT" err="1"/>
              <a:t>Drawing</a:t>
            </a:r>
            <a:r>
              <a:rPr lang="it-IT"/>
              <a:t> Software </a:t>
            </a:r>
            <a:br>
              <a:rPr lang="it-IT"/>
            </a:br>
            <a:r>
              <a:rPr lang="it-IT"/>
              <a:t>SE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E10626-02D6-8E7C-CDF3-C2D578726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err="1"/>
              <a:t>Final</a:t>
            </a:r>
            <a:r>
              <a:rPr lang="it-IT"/>
              <a:t> Presentation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3A3265-25C4-F6A7-E6E2-2D34A3D4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</p:spTree>
    <p:extLst>
      <p:ext uri="{BB962C8B-B14F-4D97-AF65-F5344CB8AC3E}">
        <p14:creationId xmlns:p14="http://schemas.microsoft.com/office/powerpoint/2010/main" val="243018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8925FC-27AE-0A1C-B66F-9F9C1F8B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9371"/>
            <a:ext cx="8596668" cy="1320800"/>
          </a:xfrm>
        </p:spPr>
        <p:txBody>
          <a:bodyPr/>
          <a:lstStyle/>
          <a:p>
            <a:r>
              <a:rPr lang="it-IT"/>
              <a:t>Technical </a:t>
            </a:r>
            <a:r>
              <a:rPr lang="it-IT" err="1"/>
              <a:t>introduction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73E9A9-6F70-C5A1-E1AA-300D65E7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it-IT" i="1"/>
              <a:t>Test </a:t>
            </a:r>
            <a:r>
              <a:rPr lang="it-IT" i="1" err="1"/>
              <a:t>Driven</a:t>
            </a:r>
            <a:r>
              <a:rPr lang="it-IT" i="1"/>
              <a:t> Development</a:t>
            </a:r>
            <a:r>
              <a:rPr lang="it-IT"/>
              <a:t> </a:t>
            </a:r>
            <a:r>
              <a:rPr lang="it-IT" err="1"/>
              <a:t>since</a:t>
            </a:r>
            <a:r>
              <a:rPr lang="it-IT"/>
              <a:t> second sprint</a:t>
            </a:r>
            <a:endParaRPr lang="it-IT" i="1"/>
          </a:p>
          <a:p>
            <a:r>
              <a:rPr lang="it-IT"/>
              <a:t>Made with Java (JDK </a:t>
            </a:r>
            <a:r>
              <a:rPr lang="it-IT" err="1"/>
              <a:t>version</a:t>
            </a:r>
            <a:r>
              <a:rPr lang="it-IT"/>
              <a:t> 15)</a:t>
            </a:r>
          </a:p>
          <a:p>
            <a:r>
              <a:rPr lang="it-IT"/>
              <a:t>Testing made with </a:t>
            </a:r>
            <a:r>
              <a:rPr lang="it-IT" err="1"/>
              <a:t>JUnit</a:t>
            </a:r>
            <a:r>
              <a:rPr lang="it-IT"/>
              <a:t> (</a:t>
            </a:r>
            <a:r>
              <a:rPr lang="it-IT" err="1"/>
              <a:t>version</a:t>
            </a:r>
            <a:r>
              <a:rPr lang="it-IT"/>
              <a:t> 5)</a:t>
            </a:r>
          </a:p>
          <a:p>
            <a:r>
              <a:rPr lang="it-IT"/>
              <a:t>MVC </a:t>
            </a:r>
            <a:r>
              <a:rPr lang="en-GB"/>
              <a:t>architectural</a:t>
            </a:r>
            <a:r>
              <a:rPr lang="it-IT"/>
              <a:t> pattern </a:t>
            </a:r>
            <a:r>
              <a:rPr lang="it-IT" err="1"/>
              <a:t>used</a:t>
            </a:r>
            <a:endParaRPr lang="it-IT"/>
          </a:p>
          <a:p>
            <a:r>
              <a:rPr lang="it-IT"/>
              <a:t>GUI made with </a:t>
            </a:r>
            <a:r>
              <a:rPr lang="it-IT" err="1"/>
              <a:t>JavaFX</a:t>
            </a:r>
            <a:r>
              <a:rPr lang="it-IT"/>
              <a:t> library</a:t>
            </a:r>
          </a:p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668CBD3-B117-2713-07F4-4AC29259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</p:spTree>
    <p:extLst>
      <p:ext uri="{BB962C8B-B14F-4D97-AF65-F5344CB8AC3E}">
        <p14:creationId xmlns:p14="http://schemas.microsoft.com/office/powerpoint/2010/main" val="406701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A608CE-B0C9-3911-993C-831DD0FD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Software Architecture: the MVC </a:t>
            </a:r>
            <a:r>
              <a:rPr lang="it-IT" err="1"/>
              <a:t>architectural</a:t>
            </a:r>
            <a:r>
              <a:rPr lang="it-IT"/>
              <a:t>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26E97C-CD23-4A75-5CE2-4595771A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it-IT" i="1"/>
              <a:t>Model</a:t>
            </a:r>
            <a:r>
              <a:rPr lang="it-IT"/>
              <a:t>: the model </a:t>
            </a:r>
            <a:r>
              <a:rPr lang="it-IT" err="1"/>
              <a:t>subpackage</a:t>
            </a:r>
            <a:r>
              <a:rPr lang="it-IT"/>
              <a:t> </a:t>
            </a:r>
            <a:r>
              <a:rPr lang="it-IT" err="1"/>
              <a:t>which</a:t>
            </a:r>
            <a:r>
              <a:rPr lang="it-IT"/>
              <a:t> </a:t>
            </a:r>
            <a:r>
              <a:rPr lang="it-IT" err="1"/>
              <a:t>contains</a:t>
            </a:r>
            <a:r>
              <a:rPr lang="it-IT"/>
              <a:t> </a:t>
            </a:r>
            <a:r>
              <a:rPr lang="it-IT" err="1"/>
              <a:t>all</a:t>
            </a:r>
            <a:r>
              <a:rPr lang="it-IT"/>
              <a:t> the business </a:t>
            </a:r>
            <a:r>
              <a:rPr lang="it-IT" err="1"/>
              <a:t>logics</a:t>
            </a:r>
            <a:endParaRPr lang="it-IT"/>
          </a:p>
          <a:p>
            <a:r>
              <a:rPr lang="it-IT" i="1" err="1"/>
              <a:t>View</a:t>
            </a:r>
            <a:r>
              <a:rPr lang="it-IT"/>
              <a:t>: the </a:t>
            </a:r>
            <a:r>
              <a:rPr lang="it-IT" err="1"/>
              <a:t>main-view.fxml</a:t>
            </a:r>
            <a:r>
              <a:rPr lang="it-IT"/>
              <a:t> file </a:t>
            </a:r>
            <a:r>
              <a:rPr lang="it-IT" err="1"/>
              <a:t>which</a:t>
            </a:r>
            <a:r>
              <a:rPr lang="it-IT"/>
              <a:t> </a:t>
            </a:r>
            <a:r>
              <a:rPr lang="it-IT" err="1"/>
              <a:t>contains</a:t>
            </a:r>
            <a:r>
              <a:rPr lang="it-IT"/>
              <a:t> the </a:t>
            </a:r>
            <a:r>
              <a:rPr lang="it-IT" err="1"/>
              <a:t>whole</a:t>
            </a:r>
            <a:r>
              <a:rPr lang="it-IT"/>
              <a:t> GUI</a:t>
            </a:r>
          </a:p>
          <a:p>
            <a:r>
              <a:rPr lang="it-IT" i="1"/>
              <a:t>Controller</a:t>
            </a:r>
            <a:r>
              <a:rPr lang="it-IT"/>
              <a:t>: the </a:t>
            </a:r>
            <a:r>
              <a:rPr lang="it-IT" err="1"/>
              <a:t>MainController</a:t>
            </a:r>
            <a:r>
              <a:rPr lang="it-IT"/>
              <a:t> </a:t>
            </a:r>
            <a:r>
              <a:rPr lang="it-IT" err="1"/>
              <a:t>class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handles</a:t>
            </a:r>
            <a:r>
              <a:rPr lang="it-IT"/>
              <a:t> the </a:t>
            </a:r>
            <a:r>
              <a:rPr lang="it-IT" err="1"/>
              <a:t>event</a:t>
            </a:r>
            <a:r>
              <a:rPr lang="it-IT"/>
              <a:t> </a:t>
            </a:r>
            <a:r>
              <a:rPr lang="it-IT" err="1"/>
              <a:t>listeners</a:t>
            </a:r>
            <a:r>
              <a:rPr lang="it-IT"/>
              <a:t> and </a:t>
            </a:r>
            <a:r>
              <a:rPr lang="it-IT" err="1"/>
              <a:t>observable</a:t>
            </a:r>
            <a:r>
              <a:rPr lang="it-IT"/>
              <a:t> </a:t>
            </a:r>
            <a:r>
              <a:rPr lang="it-IT" err="1"/>
              <a:t>properties</a:t>
            </a:r>
            <a:r>
              <a:rPr lang="it-IT"/>
              <a:t> from GUI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5506DB-712B-2360-97F5-E8F8A5B3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</p:spTree>
    <p:extLst>
      <p:ext uri="{BB962C8B-B14F-4D97-AF65-F5344CB8AC3E}">
        <p14:creationId xmlns:p14="http://schemas.microsoft.com/office/powerpoint/2010/main" val="60467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141E-B4B2-D94F-8FEA-0448F833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Software Architecture: Pattern </a:t>
            </a:r>
            <a:r>
              <a:rPr lang="en-IT" i="1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C7F4-7F2D-134D-88A7-1E4A5BD5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en-IT" i="1"/>
          </a:p>
          <a:p>
            <a:r>
              <a:rPr lang="en-IT" i="1"/>
              <a:t>Context</a:t>
            </a:r>
            <a:r>
              <a:rPr lang="en-IT"/>
              <a:t> </a:t>
            </a:r>
            <a:r>
              <a:rPr lang="en-IT" i="1"/>
              <a:t>class</a:t>
            </a:r>
            <a:r>
              <a:rPr lang="en-IT"/>
              <a:t>: </a:t>
            </a:r>
            <a:r>
              <a:rPr lang="it-IT"/>
              <a:t>«</a:t>
            </a:r>
            <a:r>
              <a:rPr lang="en-IT"/>
              <a:t>CommandManager</a:t>
            </a:r>
            <a:r>
              <a:rPr lang="it-IT"/>
              <a:t>»</a:t>
            </a:r>
            <a:endParaRPr lang="en-IT"/>
          </a:p>
          <a:p>
            <a:r>
              <a:rPr lang="en-IT" i="1"/>
              <a:t>Command</a:t>
            </a:r>
            <a:r>
              <a:rPr lang="en-IT"/>
              <a:t> </a:t>
            </a:r>
            <a:r>
              <a:rPr lang="en-IT" i="1"/>
              <a:t>Interface</a:t>
            </a:r>
            <a:r>
              <a:rPr lang="en-IT"/>
              <a:t>: </a:t>
            </a:r>
            <a:r>
              <a:rPr lang="it-IT"/>
              <a:t>«</a:t>
            </a:r>
            <a:r>
              <a:rPr lang="en-IT"/>
              <a:t>Command</a:t>
            </a:r>
            <a:r>
              <a:rPr lang="it-IT"/>
              <a:t>»</a:t>
            </a:r>
            <a:endParaRPr lang="en-IT"/>
          </a:p>
          <a:p>
            <a:r>
              <a:rPr lang="en-IT" i="1"/>
              <a:t>Concrete</a:t>
            </a:r>
            <a:r>
              <a:rPr lang="en-IT"/>
              <a:t> </a:t>
            </a:r>
            <a:r>
              <a:rPr lang="en-IT" i="1"/>
              <a:t>Commands</a:t>
            </a:r>
            <a:r>
              <a:rPr lang="en-IT"/>
              <a:t>: all classes in the subpackage model.commands</a:t>
            </a:r>
          </a:p>
          <a:p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CAECC-66B9-FE44-96FC-D96FD1A2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</p:spTree>
    <p:extLst>
      <p:ext uri="{BB962C8B-B14F-4D97-AF65-F5344CB8AC3E}">
        <p14:creationId xmlns:p14="http://schemas.microsoft.com/office/powerpoint/2010/main" val="156248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1D0A-4B92-B781-4F84-BF7E839E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Architecture: Pattern </a:t>
            </a:r>
            <a:r>
              <a:rPr lang="en-GB" i="1"/>
              <a:t>State</a:t>
            </a:r>
            <a:r>
              <a:rPr lang="en-GB"/>
              <a:t> (Tools)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4BD6-94BA-2C5B-2CBE-F7927A2D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i="1"/>
              <a:t>Context Class</a:t>
            </a:r>
            <a:r>
              <a:rPr lang="en-GB"/>
              <a:t>: </a:t>
            </a:r>
            <a:r>
              <a:rPr lang="it-IT"/>
              <a:t>«</a:t>
            </a:r>
            <a:r>
              <a:rPr lang="it-IT" err="1"/>
              <a:t>MainController</a:t>
            </a:r>
            <a:r>
              <a:rPr lang="it-IT"/>
              <a:t>» </a:t>
            </a:r>
          </a:p>
          <a:p>
            <a:r>
              <a:rPr lang="en-GB" i="1"/>
              <a:t>State Interface</a:t>
            </a:r>
            <a:r>
              <a:rPr lang="en-GB"/>
              <a:t>: </a:t>
            </a:r>
            <a:r>
              <a:rPr lang="it-IT"/>
              <a:t>«Tool»</a:t>
            </a:r>
            <a:endParaRPr lang="en-GB"/>
          </a:p>
          <a:p>
            <a:r>
              <a:rPr lang="en-GB" i="1"/>
              <a:t>Concrete States</a:t>
            </a:r>
            <a:r>
              <a:rPr lang="en-GB"/>
              <a:t>:</a:t>
            </a:r>
          </a:p>
          <a:p>
            <a:pPr lvl="1"/>
            <a:r>
              <a:rPr lang="it-IT"/>
              <a:t>«</a:t>
            </a:r>
            <a:r>
              <a:rPr lang="it-IT" err="1"/>
              <a:t>RectangleTool</a:t>
            </a:r>
            <a:r>
              <a:rPr lang="it-IT"/>
              <a:t>»</a:t>
            </a:r>
          </a:p>
          <a:p>
            <a:pPr lvl="1"/>
            <a:r>
              <a:rPr lang="it-IT"/>
              <a:t>«</a:t>
            </a:r>
            <a:r>
              <a:rPr lang="it-IT" err="1"/>
              <a:t>EllipseTool</a:t>
            </a:r>
            <a:r>
              <a:rPr lang="it-IT"/>
              <a:t>»</a:t>
            </a:r>
          </a:p>
          <a:p>
            <a:pPr lvl="1"/>
            <a:r>
              <a:rPr lang="it-IT"/>
              <a:t>«</a:t>
            </a:r>
            <a:r>
              <a:rPr lang="it-IT" err="1"/>
              <a:t>LineSegmentTool</a:t>
            </a:r>
            <a:r>
              <a:rPr lang="it-IT"/>
              <a:t>»</a:t>
            </a:r>
          </a:p>
          <a:p>
            <a:pPr lvl="1"/>
            <a:r>
              <a:rPr lang="it-IT"/>
              <a:t>«</a:t>
            </a:r>
            <a:r>
              <a:rPr lang="it-IT" err="1"/>
              <a:t>SelectionTool</a:t>
            </a:r>
            <a:r>
              <a:rPr lang="it-IT"/>
              <a:t>»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80063-A61B-5AA0-ACEB-D4F5D231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</p:spTree>
    <p:extLst>
      <p:ext uri="{BB962C8B-B14F-4D97-AF65-F5344CB8AC3E}">
        <p14:creationId xmlns:p14="http://schemas.microsoft.com/office/powerpoint/2010/main" val="255525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3F5A-1444-0AD6-1128-2BAF92E8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Architecture: Pattern </a:t>
            </a:r>
            <a:r>
              <a:rPr lang="en-GB" i="1"/>
              <a:t>State</a:t>
            </a:r>
            <a:r>
              <a:rPr lang="en-GB"/>
              <a:t> (</a:t>
            </a:r>
            <a:r>
              <a:rPr lang="en-GB" err="1"/>
              <a:t>AnchorPoints</a:t>
            </a:r>
            <a:r>
              <a:rPr lang="en-GB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533A-A53F-80CA-3764-FADC0311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00478" cy="38807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/>
              <a:buChar char=""/>
            </a:pPr>
            <a:r>
              <a:rPr lang="it-IT" i="1">
                <a:ea typeface="+mn-lt"/>
                <a:cs typeface="+mn-lt"/>
              </a:rPr>
              <a:t>State Interface</a:t>
            </a:r>
            <a:r>
              <a:rPr lang="it-IT">
                <a:ea typeface="+mn-lt"/>
                <a:cs typeface="+mn-lt"/>
              </a:rPr>
              <a:t>: «</a:t>
            </a:r>
            <a:r>
              <a:rPr lang="it-IT" err="1">
                <a:ea typeface="+mn-lt"/>
                <a:cs typeface="+mn-lt"/>
              </a:rPr>
              <a:t>AnchorPoints</a:t>
            </a:r>
            <a:r>
              <a:rPr lang="it-IT">
                <a:ea typeface="+mn-lt"/>
                <a:cs typeface="+mn-lt"/>
              </a:rPr>
              <a:t>»</a:t>
            </a:r>
          </a:p>
          <a:p>
            <a:pPr>
              <a:buFont typeface="Wingdings 3"/>
              <a:buChar char=""/>
            </a:pPr>
            <a:r>
              <a:rPr lang="it-IT" i="1" err="1">
                <a:ea typeface="+mn-lt"/>
                <a:cs typeface="+mn-lt"/>
              </a:rPr>
              <a:t>Context</a:t>
            </a:r>
            <a:r>
              <a:rPr lang="it-IT" i="1">
                <a:ea typeface="+mn-lt"/>
                <a:cs typeface="+mn-lt"/>
              </a:rPr>
              <a:t> C</a:t>
            </a:r>
            <a:r>
              <a:rPr lang="it-IT">
                <a:ea typeface="+mn-lt"/>
                <a:cs typeface="+mn-lt"/>
              </a:rPr>
              <a:t>lass: «</a:t>
            </a:r>
            <a:r>
              <a:rPr lang="it-IT" err="1">
                <a:ea typeface="+mn-lt"/>
                <a:cs typeface="+mn-lt"/>
              </a:rPr>
              <a:t>SelectionTool</a:t>
            </a:r>
            <a:r>
              <a:rPr lang="it-IT">
                <a:ea typeface="+mn-lt"/>
                <a:cs typeface="+mn-lt"/>
              </a:rPr>
              <a:t>»</a:t>
            </a:r>
          </a:p>
          <a:p>
            <a:pPr>
              <a:buFont typeface="Wingdings 3"/>
              <a:buChar char=""/>
            </a:pPr>
            <a:r>
              <a:rPr lang="it-IT" i="1"/>
              <a:t>Concrete </a:t>
            </a:r>
            <a:r>
              <a:rPr lang="it-IT" i="1" err="1"/>
              <a:t>States</a:t>
            </a:r>
            <a:r>
              <a:rPr lang="it-IT" i="1"/>
              <a:t>: </a:t>
            </a:r>
          </a:p>
          <a:p>
            <a:pPr lvl="1">
              <a:buFont typeface="Wingdings 3"/>
              <a:buChar char=""/>
            </a:pPr>
            <a:r>
              <a:rPr lang="it-IT"/>
              <a:t>«</a:t>
            </a:r>
            <a:r>
              <a:rPr lang="it-IT" err="1"/>
              <a:t>CenterAnchorPoint</a:t>
            </a:r>
            <a:r>
              <a:rPr lang="it-IT"/>
              <a:t>»</a:t>
            </a:r>
          </a:p>
          <a:p>
            <a:pPr lvl="1">
              <a:buFont typeface="Wingdings 3"/>
              <a:buChar char=""/>
            </a:pPr>
            <a:r>
              <a:rPr lang="it-IT"/>
              <a:t>«</a:t>
            </a:r>
            <a:r>
              <a:rPr lang="it-IT" err="1"/>
              <a:t>NAnchorPoint</a:t>
            </a:r>
            <a:r>
              <a:rPr lang="it-IT"/>
              <a:t>»</a:t>
            </a:r>
          </a:p>
          <a:p>
            <a:pPr lvl="1">
              <a:buFont typeface="Wingdings 3"/>
              <a:buChar char=""/>
            </a:pPr>
            <a:r>
              <a:rPr lang="it-IT"/>
              <a:t>«</a:t>
            </a:r>
            <a:r>
              <a:rPr lang="it-IT" err="1"/>
              <a:t>EAnchorPoint</a:t>
            </a:r>
            <a:r>
              <a:rPr lang="it-IT"/>
              <a:t>»</a:t>
            </a:r>
          </a:p>
          <a:p>
            <a:pPr lvl="1">
              <a:buFont typeface="Wingdings 3"/>
              <a:buChar char=""/>
            </a:pPr>
            <a:r>
              <a:rPr lang="it-IT"/>
              <a:t>«</a:t>
            </a:r>
            <a:r>
              <a:rPr lang="it-IT" err="1"/>
              <a:t>SAnchorPoint</a:t>
            </a:r>
            <a:r>
              <a:rPr lang="it-IT"/>
              <a:t>»</a:t>
            </a:r>
          </a:p>
          <a:p>
            <a:pPr lvl="1">
              <a:buFont typeface="Wingdings 3"/>
              <a:buChar char=""/>
            </a:pPr>
            <a:r>
              <a:rPr lang="it-IT"/>
              <a:t>«</a:t>
            </a:r>
            <a:r>
              <a:rPr lang="it-IT" err="1"/>
              <a:t>WAnchorPoint</a:t>
            </a:r>
            <a:r>
              <a:rPr lang="it-IT"/>
              <a:t>»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BBA2E-6812-7F2D-52F8-9E2FCAE0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</p:spTree>
    <p:extLst>
      <p:ext uri="{BB962C8B-B14F-4D97-AF65-F5344CB8AC3E}">
        <p14:creationId xmlns:p14="http://schemas.microsoft.com/office/powerpoint/2010/main" val="331604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DE74E-F6C7-DDD0-AA30-A14BEBA4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Software Architecture: Pattern </a:t>
            </a:r>
            <a:r>
              <a:rPr lang="it-IT" i="1"/>
              <a:t>Composite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00612C-86B4-3758-666E-52A91BD1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it-IT" i="1">
                <a:ea typeface="+mn-lt"/>
                <a:cs typeface="+mn-lt"/>
              </a:rPr>
              <a:t>Component</a:t>
            </a:r>
            <a:r>
              <a:rPr lang="it-IT">
                <a:ea typeface="+mn-lt"/>
                <a:cs typeface="+mn-lt"/>
              </a:rPr>
              <a:t> Interface: «</a:t>
            </a:r>
            <a:r>
              <a:rPr lang="it-IT" err="1">
                <a:ea typeface="+mn-lt"/>
                <a:cs typeface="+mn-lt"/>
              </a:rPr>
              <a:t>Shape</a:t>
            </a:r>
            <a:r>
              <a:rPr lang="it-IT">
                <a:ea typeface="+mn-lt"/>
                <a:cs typeface="+mn-lt"/>
              </a:rPr>
              <a:t>»</a:t>
            </a:r>
          </a:p>
          <a:p>
            <a:r>
              <a:rPr lang="it-IT" i="1">
                <a:ea typeface="+mn-lt"/>
                <a:cs typeface="+mn-lt"/>
              </a:rPr>
              <a:t>Composite C</a:t>
            </a:r>
            <a:r>
              <a:rPr lang="it-IT">
                <a:ea typeface="+mn-lt"/>
                <a:cs typeface="+mn-lt"/>
              </a:rPr>
              <a:t>lass: «</a:t>
            </a:r>
            <a:r>
              <a:rPr lang="it-IT" err="1">
                <a:ea typeface="+mn-lt"/>
                <a:cs typeface="+mn-lt"/>
              </a:rPr>
              <a:t>ShapeManager</a:t>
            </a:r>
            <a:r>
              <a:rPr lang="it-IT">
                <a:ea typeface="+mn-lt"/>
                <a:cs typeface="+mn-lt"/>
              </a:rPr>
              <a:t>»</a:t>
            </a:r>
          </a:p>
          <a:p>
            <a:r>
              <a:rPr lang="it-IT" i="1">
                <a:ea typeface="+mn-lt"/>
                <a:cs typeface="+mn-lt"/>
              </a:rPr>
              <a:t>Concrete Component</a:t>
            </a:r>
            <a:r>
              <a:rPr lang="it-IT">
                <a:ea typeface="+mn-lt"/>
                <a:cs typeface="+mn-lt"/>
              </a:rPr>
              <a:t> Classes:</a:t>
            </a:r>
          </a:p>
          <a:p>
            <a:pPr lvl="1"/>
            <a:r>
              <a:rPr lang="it-IT"/>
              <a:t>«</a:t>
            </a:r>
            <a:r>
              <a:rPr lang="it-IT" err="1"/>
              <a:t>RectangleShape</a:t>
            </a:r>
            <a:r>
              <a:rPr lang="it-IT"/>
              <a:t>»</a:t>
            </a:r>
          </a:p>
          <a:p>
            <a:pPr lvl="1"/>
            <a:r>
              <a:rPr lang="it-IT"/>
              <a:t>«</a:t>
            </a:r>
            <a:r>
              <a:rPr lang="it-IT" err="1"/>
              <a:t>EllipseShape</a:t>
            </a:r>
            <a:r>
              <a:rPr lang="it-IT"/>
              <a:t>»</a:t>
            </a:r>
          </a:p>
          <a:p>
            <a:pPr lvl="1"/>
            <a:r>
              <a:rPr lang="it-IT"/>
              <a:t>«</a:t>
            </a:r>
            <a:r>
              <a:rPr lang="it-IT" err="1"/>
              <a:t>LineSegmentShape</a:t>
            </a:r>
            <a:r>
              <a:rPr lang="it-IT"/>
              <a:t>»</a:t>
            </a:r>
            <a:endParaRPr lang="it-IT" i="1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449A88-6C54-4446-FF94-34AD4AB8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</p:spTree>
    <p:extLst>
      <p:ext uri="{BB962C8B-B14F-4D97-AF65-F5344CB8AC3E}">
        <p14:creationId xmlns:p14="http://schemas.microsoft.com/office/powerpoint/2010/main" val="269825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372DF0F-F5BF-1ECE-5DBF-2FD21678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/>
              <a:t>Thank </a:t>
            </a:r>
            <a:r>
              <a:rPr lang="it-IT" err="1"/>
              <a:t>you</a:t>
            </a:r>
            <a:r>
              <a:rPr lang="it-IT"/>
              <a:t> for the </a:t>
            </a:r>
            <a:r>
              <a:rPr lang="it-IT" err="1"/>
              <a:t>attention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8D6E2B-43A8-05C8-282F-5F7A8492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Group 4 - Liguori Americo, Poli Alessandro, Verolla Luigi</a:t>
            </a:r>
          </a:p>
        </p:txBody>
      </p:sp>
    </p:spTree>
    <p:extLst>
      <p:ext uri="{BB962C8B-B14F-4D97-AF65-F5344CB8AC3E}">
        <p14:creationId xmlns:p14="http://schemas.microsoft.com/office/powerpoint/2010/main" val="165146843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Sfaccettatura</vt:lpstr>
      <vt:lpstr> Drawing Software  SE Project</vt:lpstr>
      <vt:lpstr>Technical introduction</vt:lpstr>
      <vt:lpstr>Software Architecture: the MVC architectural pattern</vt:lpstr>
      <vt:lpstr>Software Architecture: Pattern Command</vt:lpstr>
      <vt:lpstr>Software Architecture: Pattern State (Tools)</vt:lpstr>
      <vt:lpstr>Software Architecture: Pattern State (AnchorPoints)</vt:lpstr>
      <vt:lpstr>Software Architecture: Pattern Composite</vt:lpstr>
      <vt:lpstr>Thank you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LUIGI VEROLLA</dc:creator>
  <cp:lastModifiedBy>LUIGI VEROLLA</cp:lastModifiedBy>
  <cp:revision>1</cp:revision>
  <dcterms:created xsi:type="dcterms:W3CDTF">2022-11-20T10:25:55Z</dcterms:created>
  <dcterms:modified xsi:type="dcterms:W3CDTF">2022-12-11T17:04:05Z</dcterms:modified>
</cp:coreProperties>
</file>