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14"/>
  </p:notesMasterIdLst>
  <p:handoutMasterIdLst>
    <p:handoutMasterId r:id="rId15"/>
  </p:handoutMasterIdLst>
  <p:sldIdLst>
    <p:sldId id="284" r:id="rId2"/>
    <p:sldId id="268" r:id="rId3"/>
    <p:sldId id="269" r:id="rId4"/>
    <p:sldId id="283" r:id="rId5"/>
    <p:sldId id="270" r:id="rId6"/>
    <p:sldId id="279" r:id="rId7"/>
    <p:sldId id="280" r:id="rId8"/>
    <p:sldId id="281" r:id="rId9"/>
    <p:sldId id="282" r:id="rId10"/>
    <p:sldId id="272" r:id="rId11"/>
    <p:sldId id="273" r:id="rId12"/>
    <p:sldId id="274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4/28/2018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4/28/2018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2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4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8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71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8999118" cy="2387600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54" y="3602038"/>
            <a:ext cx="8999118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289373"/>
            <a:ext cx="10364864" cy="819355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568" y="621322"/>
            <a:ext cx="103648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632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656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3424859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4204820"/>
            <a:ext cx="10351065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50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04821"/>
            <a:ext cx="10351066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394" y="73524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5181" y="297209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1666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9" y="2126943"/>
            <a:ext cx="10352630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650556"/>
            <a:ext cx="1035106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107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6" y="609601"/>
            <a:ext cx="1035106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6" y="2088320"/>
            <a:ext cx="329809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6" y="2911624"/>
            <a:ext cx="329809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3720" y="2088320"/>
            <a:ext cx="329769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3721" y="2911624"/>
            <a:ext cx="3298962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088320"/>
            <a:ext cx="3290354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4269" y="2911624"/>
            <a:ext cx="3290354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405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4195899"/>
            <a:ext cx="32980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1736" y="2298987"/>
            <a:ext cx="293928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772161"/>
            <a:ext cx="329809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544" y="4195899"/>
            <a:ext cx="329812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98987"/>
            <a:ext cx="2929762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72160"/>
            <a:ext cx="3299477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347" y="4195899"/>
            <a:ext cx="328904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0681" y="2298987"/>
            <a:ext cx="2931349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222" y="4772162"/>
            <a:ext cx="3293400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725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0"/>
            <a:ext cx="254199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6" y="609600"/>
            <a:ext cx="7656711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5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4/28/2018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24" y="657227"/>
            <a:ext cx="9730977" cy="2852737"/>
          </a:xfrm>
        </p:spPr>
        <p:txBody>
          <a:bodyPr anchor="b">
            <a:normAutofit/>
          </a:bodyPr>
          <a:lstStyle>
            <a:lvl1pPr>
              <a:defRPr sz="3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24" y="3602039"/>
            <a:ext cx="9730977" cy="1500187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7" y="2088320"/>
            <a:ext cx="510467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796" y="2088320"/>
            <a:ext cx="5092827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507" y="2088320"/>
            <a:ext cx="487792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557" y="2912232"/>
            <a:ext cx="510587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336" y="2088320"/>
            <a:ext cx="48642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912232"/>
            <a:ext cx="5094030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bottom graphic">
            <a:extLst>
              <a:ext uri="{FF2B5EF4-FFF2-40B4-BE49-F238E27FC236}">
                <a16:creationId xmlns:a16="http://schemas.microsoft.com/office/drawing/2014/main" id="{ACCBA18A-D920-40B8-B7E5-9C1A6D18947B}"/>
              </a:ext>
            </a:extLst>
          </p:cNvPr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2821AA-9DF7-45F7-941A-3C7D4A91C4FC}"/>
                </a:ext>
              </a:extLst>
            </p:cNvPr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303E5A-BCE9-48D4-9BCB-67D5885A1578}"/>
                </a:ext>
              </a:extLst>
            </p:cNvPr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F2622-A757-4520-85FE-A1A5F592E635}"/>
                </a:ext>
              </a:extLst>
            </p:cNvPr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509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90" y="609600"/>
            <a:ext cx="3931213" cy="2362200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742" y="609600"/>
            <a:ext cx="6187880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6990" y="2971801"/>
            <a:ext cx="3931213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9" y="609600"/>
            <a:ext cx="5928229" cy="2362200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1" y="758881"/>
            <a:ext cx="325450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2971800"/>
            <a:ext cx="5933404" cy="28194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2096064"/>
            <a:ext cx="10351066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7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48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  <p:sldLayoutId id="214748391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399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699D-1F4C-4A3D-A5D4-84E7F6A8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3886199"/>
          </a:xfrm>
        </p:spPr>
        <p:txBody>
          <a:bodyPr>
            <a:normAutofit/>
          </a:bodyPr>
          <a:lstStyle/>
          <a:p>
            <a:r>
              <a:rPr lang="en-US" sz="4400" dirty="0"/>
              <a:t>DATA WAREHOUSE </a:t>
            </a:r>
            <a:br>
              <a:rPr lang="en-US" sz="4400" dirty="0"/>
            </a:br>
            <a:r>
              <a:rPr lang="en-US" sz="4400" dirty="0"/>
              <a:t>AND </a:t>
            </a:r>
            <a:br>
              <a:rPr lang="en-US" sz="4400" dirty="0"/>
            </a:br>
            <a:r>
              <a:rPr lang="en-US" sz="4400" dirty="0"/>
              <a:t>BUSINESS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330A-D287-4465-98E6-B23DB9C1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114800"/>
            <a:ext cx="10351066" cy="369513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PROF. RICHARD SHERMAN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Qlik SENSE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557" y="1935922"/>
            <a:ext cx="10351066" cy="3855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0612" y="532660"/>
            <a:ext cx="7696200" cy="685800"/>
          </a:xfrm>
        </p:spPr>
        <p:txBody>
          <a:bodyPr>
            <a:normAutofit/>
          </a:bodyPr>
          <a:lstStyle/>
          <a:p>
            <a:r>
              <a:rPr lang="en-US" dirty="0"/>
              <a:t>MICROSOFT 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4496F-1B87-4A8E-9C45-5E02B4312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974" t="19001" r="24283" b="12721"/>
          <a:stretch/>
        </p:blipFill>
        <p:spPr>
          <a:xfrm>
            <a:off x="836612" y="1218460"/>
            <a:ext cx="10363201" cy="4953000"/>
          </a:xfrm>
        </p:spPr>
      </p:pic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1AA3A7-B015-4CB5-B96A-44FB929C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838200"/>
            <a:ext cx="79724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1143000"/>
            <a:ext cx="8999118" cy="766763"/>
          </a:xfrm>
        </p:spPr>
        <p:txBody>
          <a:bodyPr/>
          <a:lstStyle/>
          <a:p>
            <a:r>
              <a:rPr lang="en-US" dirty="0">
                <a:effectLst/>
              </a:rPr>
              <a:t>Retail DW &amp; BI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2413" y="2286000"/>
            <a:ext cx="8229598" cy="3505200"/>
          </a:xfrm>
        </p:spPr>
        <p:txBody>
          <a:bodyPr>
            <a:noAutofit/>
          </a:bodyPr>
          <a:lstStyle/>
          <a:p>
            <a:pPr algn="l"/>
            <a:r>
              <a:rPr lang="en-US" sz="2400" u="sng" dirty="0"/>
              <a:t>Team 05</a:t>
            </a:r>
          </a:p>
          <a:p>
            <a:pPr algn="l"/>
            <a:r>
              <a:rPr lang="en-US" sz="2000" dirty="0" err="1"/>
              <a:t>Dharit</a:t>
            </a:r>
            <a:r>
              <a:rPr lang="en-US" sz="2000" dirty="0"/>
              <a:t> Shah</a:t>
            </a:r>
          </a:p>
          <a:p>
            <a:pPr algn="l"/>
            <a:r>
              <a:rPr lang="en-US" sz="2000" dirty="0" err="1"/>
              <a:t>Luvesh</a:t>
            </a:r>
            <a:r>
              <a:rPr lang="en-US" sz="2000" dirty="0"/>
              <a:t> </a:t>
            </a:r>
            <a:r>
              <a:rPr lang="en-US" sz="2000" dirty="0" err="1"/>
              <a:t>Tekchandani</a:t>
            </a:r>
            <a:endParaRPr lang="en-US" sz="2000" dirty="0"/>
          </a:p>
          <a:p>
            <a:pPr algn="l"/>
            <a:r>
              <a:rPr lang="en-US" sz="2000" dirty="0"/>
              <a:t>Ojas Phansekar</a:t>
            </a:r>
          </a:p>
          <a:p>
            <a:pPr algn="l"/>
            <a:r>
              <a:rPr lang="en-US" sz="2000" dirty="0"/>
              <a:t>Raj </a:t>
            </a:r>
            <a:r>
              <a:rPr lang="en-US" sz="2000" dirty="0" err="1"/>
              <a:t>Phadke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Generated Dimensional Model</a:t>
            </a:r>
          </a:p>
          <a:p>
            <a:r>
              <a:rPr lang="en-US" sz="3200" dirty="0"/>
              <a:t>Integrated Talend Jobs</a:t>
            </a:r>
          </a:p>
          <a:p>
            <a:r>
              <a:rPr lang="en-US" sz="3200" dirty="0"/>
              <a:t>Implemented BI Tools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52D1-FAFC-4308-994E-1EC5B338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Deliverables achieved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DD99-A221-40F0-B1FC-8E9AA786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57" y="1935922"/>
            <a:ext cx="10351066" cy="3855278"/>
          </a:xfrm>
        </p:spPr>
        <p:txBody>
          <a:bodyPr>
            <a:normAutofit/>
          </a:bodyPr>
          <a:lstStyle/>
          <a:p>
            <a:r>
              <a:rPr lang="en-US" sz="2800" dirty="0"/>
              <a:t>1. Documented the BI Roadmap</a:t>
            </a:r>
          </a:p>
          <a:p>
            <a:r>
              <a:rPr lang="en-US" sz="2800" dirty="0"/>
              <a:t>2. Documented the Source to Target Mappings</a:t>
            </a:r>
          </a:p>
          <a:p>
            <a:r>
              <a:rPr lang="en-US" sz="2800" dirty="0"/>
              <a:t>3. Integrated the required Dimensions and Facts</a:t>
            </a:r>
          </a:p>
          <a:p>
            <a:r>
              <a:rPr lang="en-US" sz="2800" dirty="0"/>
              <a:t>4. Created Dashboards based on the integrated data</a:t>
            </a:r>
          </a:p>
          <a:p>
            <a:pPr marL="457200" lvl="0" indent="-457200">
              <a:buAutoNum type="arabicParenR"/>
            </a:pPr>
            <a:endParaRPr lang="en-US" dirty="0"/>
          </a:p>
          <a:p>
            <a:pPr marL="457200" lvl="0" indent="-457200"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E4C914-6D18-4610-958D-21E95B44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 Strategy Plan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3D8F68E-66A6-4B8F-B02C-3EDFAFA99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4012" y="1371600"/>
            <a:ext cx="6324600" cy="4953000"/>
          </a:xfrm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E4C914-6D18-4610-958D-21E95B44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 Sales Quota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B32F3-9444-48BF-BD46-2A28C0E3F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0264" y="1075678"/>
            <a:ext cx="5628762" cy="5278902"/>
          </a:xfrm>
        </p:spPr>
      </p:pic>
    </p:spTree>
    <p:extLst>
      <p:ext uri="{BB962C8B-B14F-4D97-AF65-F5344CB8AC3E}">
        <p14:creationId xmlns:p14="http://schemas.microsoft.com/office/powerpoint/2010/main" val="23273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E4C914-6D18-4610-958D-21E95B44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 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ABC291-7FAD-4293-A704-84C7B7D84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4012" y="1041305"/>
            <a:ext cx="6096000" cy="5359495"/>
          </a:xfrm>
        </p:spPr>
      </p:pic>
    </p:spTree>
    <p:extLst>
      <p:ext uri="{BB962C8B-B14F-4D97-AF65-F5344CB8AC3E}">
        <p14:creationId xmlns:p14="http://schemas.microsoft.com/office/powerpoint/2010/main" val="407493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E4C914-6D18-4610-958D-21E95B44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 Online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CED4C-E006-4BB8-A260-7833E72F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3012" y="1219200"/>
            <a:ext cx="7010400" cy="5410199"/>
          </a:xfrm>
        </p:spPr>
      </p:pic>
    </p:spTree>
    <p:extLst>
      <p:ext uri="{BB962C8B-B14F-4D97-AF65-F5344CB8AC3E}">
        <p14:creationId xmlns:p14="http://schemas.microsoft.com/office/powerpoint/2010/main" val="197111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E4C914-6D18-4610-958D-21E95B44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 Inventory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188306-1463-4DC4-983A-53775EDB3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6812" y="1219200"/>
            <a:ext cx="6705600" cy="4848803"/>
          </a:xfrm>
        </p:spPr>
      </p:pic>
    </p:spTree>
    <p:extLst>
      <p:ext uri="{BB962C8B-B14F-4D97-AF65-F5344CB8AC3E}">
        <p14:creationId xmlns:p14="http://schemas.microsoft.com/office/powerpoint/2010/main" val="161897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211</TotalTime>
  <Words>92</Words>
  <Application>Microsoft Office PowerPoint</Application>
  <PresentationFormat>Custom</PresentationFormat>
  <Paragraphs>35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Wingdings</vt:lpstr>
      <vt:lpstr>Damask</vt:lpstr>
      <vt:lpstr>DATA WAREHOUSE  AND  BUSINESS INTELLIGENCE</vt:lpstr>
      <vt:lpstr>Retail DW &amp; BI Project</vt:lpstr>
      <vt:lpstr>Overview</vt:lpstr>
      <vt:lpstr>Deliverables achieved </vt:lpstr>
      <vt:lpstr>Fact Strategy Plan</vt:lpstr>
      <vt:lpstr>Fact Sales Quota</vt:lpstr>
      <vt:lpstr>Fact Sales</vt:lpstr>
      <vt:lpstr>Fact Online Sales</vt:lpstr>
      <vt:lpstr>Fact Inventory</vt:lpstr>
      <vt:lpstr>Qlik SENSE</vt:lpstr>
      <vt:lpstr>MICROSOFT Power BI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Retail Project</dc:title>
  <dc:creator>Ojas Sameep Phansekar</dc:creator>
  <cp:lastModifiedBy>Ojas Sameep Phansekar</cp:lastModifiedBy>
  <cp:revision>54</cp:revision>
  <dcterms:created xsi:type="dcterms:W3CDTF">2018-04-28T10:51:53Z</dcterms:created>
  <dcterms:modified xsi:type="dcterms:W3CDTF">2018-04-28T19:03:59Z</dcterms:modified>
</cp:coreProperties>
</file>