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B853E-72A0-4233-B8CE-1AFF8BA882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77A928E-A233-47FE-8F80-1F293D548D42}">
      <dgm:prSet phldrT="[Texto]"/>
      <dgm:spPr/>
      <dgm:t>
        <a:bodyPr/>
        <a:lstStyle/>
        <a:p>
          <a:r>
            <a:rPr lang="es-CO" dirty="0"/>
            <a:t>Contratación</a:t>
          </a:r>
        </a:p>
      </dgm:t>
    </dgm:pt>
    <dgm:pt modelId="{C45467B5-7391-428E-9C7B-5DCA3772ECD8}" type="parTrans" cxnId="{89AF184F-B291-4EC2-90FC-9D391D43721D}">
      <dgm:prSet/>
      <dgm:spPr/>
      <dgm:t>
        <a:bodyPr/>
        <a:lstStyle/>
        <a:p>
          <a:endParaRPr lang="es-CO"/>
        </a:p>
      </dgm:t>
    </dgm:pt>
    <dgm:pt modelId="{840401C3-67D6-4238-BE85-EADD510964CD}" type="sibTrans" cxnId="{89AF184F-B291-4EC2-90FC-9D391D43721D}">
      <dgm:prSet/>
      <dgm:spPr/>
      <dgm:t>
        <a:bodyPr/>
        <a:lstStyle/>
        <a:p>
          <a:endParaRPr lang="es-CO"/>
        </a:p>
      </dgm:t>
    </dgm:pt>
    <dgm:pt modelId="{A0B0ACA3-2989-4302-ADF4-3435E7C80FEF}">
      <dgm:prSet phldrT="[Texto]"/>
      <dgm:spPr/>
      <dgm:t>
        <a:bodyPr/>
        <a:lstStyle/>
        <a:p>
          <a:r>
            <a:rPr lang="es-CO" dirty="0"/>
            <a:t>Proveedores</a:t>
          </a:r>
        </a:p>
      </dgm:t>
    </dgm:pt>
    <dgm:pt modelId="{9DA1AF46-C973-4690-9F18-56201500726B}" type="parTrans" cxnId="{B2F5DCD4-7527-41FB-B1CA-0DCA1FDC6690}">
      <dgm:prSet/>
      <dgm:spPr/>
      <dgm:t>
        <a:bodyPr/>
        <a:lstStyle/>
        <a:p>
          <a:endParaRPr lang="es-CO"/>
        </a:p>
      </dgm:t>
    </dgm:pt>
    <dgm:pt modelId="{D227E171-03A3-4E02-82C1-D8B284A3057B}" type="sibTrans" cxnId="{B2F5DCD4-7527-41FB-B1CA-0DCA1FDC6690}">
      <dgm:prSet/>
      <dgm:spPr/>
      <dgm:t>
        <a:bodyPr/>
        <a:lstStyle/>
        <a:p>
          <a:endParaRPr lang="es-CO"/>
        </a:p>
      </dgm:t>
    </dgm:pt>
    <dgm:pt modelId="{7FA1833E-8E64-4E27-88E1-7593CEE0749F}">
      <dgm:prSet phldrT="[Texto]"/>
      <dgm:spPr/>
      <dgm:t>
        <a:bodyPr/>
        <a:lstStyle/>
        <a:p>
          <a:r>
            <a:rPr lang="es-CO" dirty="0"/>
            <a:t>Ventas</a:t>
          </a:r>
        </a:p>
      </dgm:t>
    </dgm:pt>
    <dgm:pt modelId="{23EEAD0A-A485-41AE-88F2-BFB14799E63B}" type="parTrans" cxnId="{51A61029-13DD-4976-A3C5-F6DD6E87836B}">
      <dgm:prSet/>
      <dgm:spPr/>
      <dgm:t>
        <a:bodyPr/>
        <a:lstStyle/>
        <a:p>
          <a:endParaRPr lang="es-CO"/>
        </a:p>
      </dgm:t>
    </dgm:pt>
    <dgm:pt modelId="{F0475668-50B8-4D9B-A1EA-B0D465A9D430}" type="sibTrans" cxnId="{51A61029-13DD-4976-A3C5-F6DD6E87836B}">
      <dgm:prSet/>
      <dgm:spPr/>
      <dgm:t>
        <a:bodyPr/>
        <a:lstStyle/>
        <a:p>
          <a:endParaRPr lang="es-CO"/>
        </a:p>
      </dgm:t>
    </dgm:pt>
    <dgm:pt modelId="{93F020CB-D5BC-4258-987E-07E762C25633}">
      <dgm:prSet phldrT="[Texto]"/>
      <dgm:spPr/>
      <dgm:t>
        <a:bodyPr/>
        <a:lstStyle/>
        <a:p>
          <a:r>
            <a:rPr lang="es-CO" dirty="0"/>
            <a:t>PQRS</a:t>
          </a:r>
        </a:p>
      </dgm:t>
    </dgm:pt>
    <dgm:pt modelId="{9D2218C5-77A4-429F-B10F-74440CCF3640}" type="parTrans" cxnId="{E655121F-B4E6-4443-B136-67D5A29B6634}">
      <dgm:prSet/>
      <dgm:spPr/>
      <dgm:t>
        <a:bodyPr/>
        <a:lstStyle/>
        <a:p>
          <a:endParaRPr lang="es-CO"/>
        </a:p>
      </dgm:t>
    </dgm:pt>
    <dgm:pt modelId="{0E55BB91-BFCC-440C-8618-DDB5E80227D1}" type="sibTrans" cxnId="{E655121F-B4E6-4443-B136-67D5A29B6634}">
      <dgm:prSet/>
      <dgm:spPr/>
      <dgm:t>
        <a:bodyPr/>
        <a:lstStyle/>
        <a:p>
          <a:endParaRPr lang="es-CO"/>
        </a:p>
      </dgm:t>
    </dgm:pt>
    <dgm:pt modelId="{2CB65DE9-287A-4122-A93E-76E0091ECDE8}">
      <dgm:prSet phldrT="[Texto]"/>
      <dgm:spPr/>
      <dgm:t>
        <a:bodyPr/>
        <a:lstStyle/>
        <a:p>
          <a:r>
            <a:rPr lang="es-CO" dirty="0"/>
            <a:t>Clientes</a:t>
          </a:r>
        </a:p>
      </dgm:t>
    </dgm:pt>
    <dgm:pt modelId="{2F74E33D-9168-48D5-9037-B8AE1608F07B}" type="parTrans" cxnId="{CE593885-1B86-42B7-B967-0D73C50705DF}">
      <dgm:prSet/>
      <dgm:spPr/>
      <dgm:t>
        <a:bodyPr/>
        <a:lstStyle/>
        <a:p>
          <a:endParaRPr lang="es-CO"/>
        </a:p>
      </dgm:t>
    </dgm:pt>
    <dgm:pt modelId="{9332EA5D-CBDD-4E1A-ABF9-732E0C83815F}" type="sibTrans" cxnId="{CE593885-1B86-42B7-B967-0D73C50705DF}">
      <dgm:prSet/>
      <dgm:spPr/>
      <dgm:t>
        <a:bodyPr/>
        <a:lstStyle/>
        <a:p>
          <a:endParaRPr lang="es-CO"/>
        </a:p>
      </dgm:t>
    </dgm:pt>
    <dgm:pt modelId="{48A9E695-E03E-49F4-B06E-15C0A3BF863A}">
      <dgm:prSet phldrT="[Texto]"/>
      <dgm:spPr/>
      <dgm:t>
        <a:bodyPr/>
        <a:lstStyle/>
        <a:p>
          <a:r>
            <a:rPr lang="es-CO" dirty="0"/>
            <a:t>Inventario</a:t>
          </a:r>
        </a:p>
      </dgm:t>
    </dgm:pt>
    <dgm:pt modelId="{1B99C836-2674-4077-B42B-3ED3C71E55F4}" type="parTrans" cxnId="{AD8634AF-C92E-464D-8E9A-C80769868108}">
      <dgm:prSet/>
      <dgm:spPr/>
      <dgm:t>
        <a:bodyPr/>
        <a:lstStyle/>
        <a:p>
          <a:endParaRPr lang="es-CO"/>
        </a:p>
      </dgm:t>
    </dgm:pt>
    <dgm:pt modelId="{4FB2ED57-68FC-4D6A-99F9-3F4ACC56CB69}" type="sibTrans" cxnId="{AD8634AF-C92E-464D-8E9A-C80769868108}">
      <dgm:prSet/>
      <dgm:spPr/>
      <dgm:t>
        <a:bodyPr/>
        <a:lstStyle/>
        <a:p>
          <a:endParaRPr lang="es-CO"/>
        </a:p>
      </dgm:t>
    </dgm:pt>
    <dgm:pt modelId="{44068E91-7344-4344-A97C-458919582230}" type="pres">
      <dgm:prSet presAssocID="{DA2B853E-72A0-4233-B8CE-1AFF8BA882CB}" presName="diagram" presStyleCnt="0">
        <dgm:presLayoutVars>
          <dgm:dir/>
          <dgm:resizeHandles val="exact"/>
        </dgm:presLayoutVars>
      </dgm:prSet>
      <dgm:spPr/>
    </dgm:pt>
    <dgm:pt modelId="{2D42024C-56BD-48D9-A1A4-1187D65EB420}" type="pres">
      <dgm:prSet presAssocID="{577A928E-A233-47FE-8F80-1F293D548D42}" presName="node" presStyleLbl="node1" presStyleIdx="0" presStyleCnt="6">
        <dgm:presLayoutVars>
          <dgm:bulletEnabled val="1"/>
        </dgm:presLayoutVars>
      </dgm:prSet>
      <dgm:spPr/>
    </dgm:pt>
    <dgm:pt modelId="{C51C66DA-A9AE-44FA-8D21-9793112606E5}" type="pres">
      <dgm:prSet presAssocID="{840401C3-67D6-4238-BE85-EADD510964CD}" presName="sibTrans" presStyleCnt="0"/>
      <dgm:spPr/>
    </dgm:pt>
    <dgm:pt modelId="{66A4A365-EC3C-4454-A04E-D826B6AFF161}" type="pres">
      <dgm:prSet presAssocID="{2CB65DE9-287A-4122-A93E-76E0091ECDE8}" presName="node" presStyleLbl="node1" presStyleIdx="1" presStyleCnt="6">
        <dgm:presLayoutVars>
          <dgm:bulletEnabled val="1"/>
        </dgm:presLayoutVars>
      </dgm:prSet>
      <dgm:spPr/>
    </dgm:pt>
    <dgm:pt modelId="{83E7DB0D-2B7E-46AE-AB9A-3AB48EC172BC}" type="pres">
      <dgm:prSet presAssocID="{9332EA5D-CBDD-4E1A-ABF9-732E0C83815F}" presName="sibTrans" presStyleCnt="0"/>
      <dgm:spPr/>
    </dgm:pt>
    <dgm:pt modelId="{D9819BA7-38E1-4A56-87F0-F3EE9C7FEF83}" type="pres">
      <dgm:prSet presAssocID="{A0B0ACA3-2989-4302-ADF4-3435E7C80FEF}" presName="node" presStyleLbl="node1" presStyleIdx="2" presStyleCnt="6">
        <dgm:presLayoutVars>
          <dgm:bulletEnabled val="1"/>
        </dgm:presLayoutVars>
      </dgm:prSet>
      <dgm:spPr/>
    </dgm:pt>
    <dgm:pt modelId="{96DA0A24-13A0-4F2E-AF35-DD70562E9065}" type="pres">
      <dgm:prSet presAssocID="{D227E171-03A3-4E02-82C1-D8B284A3057B}" presName="sibTrans" presStyleCnt="0"/>
      <dgm:spPr/>
    </dgm:pt>
    <dgm:pt modelId="{400FBEBE-FE56-47EF-82F4-3EA3A1CCA656}" type="pres">
      <dgm:prSet presAssocID="{48A9E695-E03E-49F4-B06E-15C0A3BF863A}" presName="node" presStyleLbl="node1" presStyleIdx="3" presStyleCnt="6">
        <dgm:presLayoutVars>
          <dgm:bulletEnabled val="1"/>
        </dgm:presLayoutVars>
      </dgm:prSet>
      <dgm:spPr/>
    </dgm:pt>
    <dgm:pt modelId="{725DF170-83BD-491D-A8C3-1313A3B06DA3}" type="pres">
      <dgm:prSet presAssocID="{4FB2ED57-68FC-4D6A-99F9-3F4ACC56CB69}" presName="sibTrans" presStyleCnt="0"/>
      <dgm:spPr/>
    </dgm:pt>
    <dgm:pt modelId="{24BDAFCC-B91C-4194-94EE-A1FC6CE375A3}" type="pres">
      <dgm:prSet presAssocID="{7FA1833E-8E64-4E27-88E1-7593CEE0749F}" presName="node" presStyleLbl="node1" presStyleIdx="4" presStyleCnt="6">
        <dgm:presLayoutVars>
          <dgm:bulletEnabled val="1"/>
        </dgm:presLayoutVars>
      </dgm:prSet>
      <dgm:spPr/>
    </dgm:pt>
    <dgm:pt modelId="{86A09B63-3090-4474-8649-65E3557FB0CF}" type="pres">
      <dgm:prSet presAssocID="{F0475668-50B8-4D9B-A1EA-B0D465A9D430}" presName="sibTrans" presStyleCnt="0"/>
      <dgm:spPr/>
    </dgm:pt>
    <dgm:pt modelId="{82F3A0DD-EB4A-411E-9AED-91D2E1778E40}" type="pres">
      <dgm:prSet presAssocID="{93F020CB-D5BC-4258-987E-07E762C25633}" presName="node" presStyleLbl="node1" presStyleIdx="5" presStyleCnt="6">
        <dgm:presLayoutVars>
          <dgm:bulletEnabled val="1"/>
        </dgm:presLayoutVars>
      </dgm:prSet>
      <dgm:spPr/>
    </dgm:pt>
  </dgm:ptLst>
  <dgm:cxnLst>
    <dgm:cxn modelId="{F7E7A916-68BC-448B-937F-A2C65792298E}" type="presOf" srcId="{577A928E-A233-47FE-8F80-1F293D548D42}" destId="{2D42024C-56BD-48D9-A1A4-1187D65EB420}" srcOrd="0" destOrd="0" presId="urn:microsoft.com/office/officeart/2005/8/layout/default"/>
    <dgm:cxn modelId="{E655121F-B4E6-4443-B136-67D5A29B6634}" srcId="{DA2B853E-72A0-4233-B8CE-1AFF8BA882CB}" destId="{93F020CB-D5BC-4258-987E-07E762C25633}" srcOrd="5" destOrd="0" parTransId="{9D2218C5-77A4-429F-B10F-74440CCF3640}" sibTransId="{0E55BB91-BFCC-440C-8618-DDB5E80227D1}"/>
    <dgm:cxn modelId="{51A61029-13DD-4976-A3C5-F6DD6E87836B}" srcId="{DA2B853E-72A0-4233-B8CE-1AFF8BA882CB}" destId="{7FA1833E-8E64-4E27-88E1-7593CEE0749F}" srcOrd="4" destOrd="0" parTransId="{23EEAD0A-A485-41AE-88F2-BFB14799E63B}" sibTransId="{F0475668-50B8-4D9B-A1EA-B0D465A9D430}"/>
    <dgm:cxn modelId="{0FE4C12E-DA07-4F56-AD1C-6173D26E2B23}" type="presOf" srcId="{7FA1833E-8E64-4E27-88E1-7593CEE0749F}" destId="{24BDAFCC-B91C-4194-94EE-A1FC6CE375A3}" srcOrd="0" destOrd="0" presId="urn:microsoft.com/office/officeart/2005/8/layout/default"/>
    <dgm:cxn modelId="{9CDAAD30-D561-410E-B6C1-9546FC014F26}" type="presOf" srcId="{93F020CB-D5BC-4258-987E-07E762C25633}" destId="{82F3A0DD-EB4A-411E-9AED-91D2E1778E40}" srcOrd="0" destOrd="0" presId="urn:microsoft.com/office/officeart/2005/8/layout/default"/>
    <dgm:cxn modelId="{A1BA1040-94FB-4323-A642-EBA72FDD255D}" type="presOf" srcId="{DA2B853E-72A0-4233-B8CE-1AFF8BA882CB}" destId="{44068E91-7344-4344-A97C-458919582230}" srcOrd="0" destOrd="0" presId="urn:microsoft.com/office/officeart/2005/8/layout/default"/>
    <dgm:cxn modelId="{10893C65-204E-4902-9C3D-5ADE00DBB4A6}" type="presOf" srcId="{2CB65DE9-287A-4122-A93E-76E0091ECDE8}" destId="{66A4A365-EC3C-4454-A04E-D826B6AFF161}" srcOrd="0" destOrd="0" presId="urn:microsoft.com/office/officeart/2005/8/layout/default"/>
    <dgm:cxn modelId="{89AF184F-B291-4EC2-90FC-9D391D43721D}" srcId="{DA2B853E-72A0-4233-B8CE-1AFF8BA882CB}" destId="{577A928E-A233-47FE-8F80-1F293D548D42}" srcOrd="0" destOrd="0" parTransId="{C45467B5-7391-428E-9C7B-5DCA3772ECD8}" sibTransId="{840401C3-67D6-4238-BE85-EADD510964CD}"/>
    <dgm:cxn modelId="{CE593885-1B86-42B7-B967-0D73C50705DF}" srcId="{DA2B853E-72A0-4233-B8CE-1AFF8BA882CB}" destId="{2CB65DE9-287A-4122-A93E-76E0091ECDE8}" srcOrd="1" destOrd="0" parTransId="{2F74E33D-9168-48D5-9037-B8AE1608F07B}" sibTransId="{9332EA5D-CBDD-4E1A-ABF9-732E0C83815F}"/>
    <dgm:cxn modelId="{AD8634AF-C92E-464D-8E9A-C80769868108}" srcId="{DA2B853E-72A0-4233-B8CE-1AFF8BA882CB}" destId="{48A9E695-E03E-49F4-B06E-15C0A3BF863A}" srcOrd="3" destOrd="0" parTransId="{1B99C836-2674-4077-B42B-3ED3C71E55F4}" sibTransId="{4FB2ED57-68FC-4D6A-99F9-3F4ACC56CB69}"/>
    <dgm:cxn modelId="{B2F5DCD4-7527-41FB-B1CA-0DCA1FDC6690}" srcId="{DA2B853E-72A0-4233-B8CE-1AFF8BA882CB}" destId="{A0B0ACA3-2989-4302-ADF4-3435E7C80FEF}" srcOrd="2" destOrd="0" parTransId="{9DA1AF46-C973-4690-9F18-56201500726B}" sibTransId="{D227E171-03A3-4E02-82C1-D8B284A3057B}"/>
    <dgm:cxn modelId="{8C0D9DD9-4B29-4F05-BC96-8E869EBCC299}" type="presOf" srcId="{A0B0ACA3-2989-4302-ADF4-3435E7C80FEF}" destId="{D9819BA7-38E1-4A56-87F0-F3EE9C7FEF83}" srcOrd="0" destOrd="0" presId="urn:microsoft.com/office/officeart/2005/8/layout/default"/>
    <dgm:cxn modelId="{E79BBEF2-0F0F-45BF-BF9C-FCA9543F7B8B}" type="presOf" srcId="{48A9E695-E03E-49F4-B06E-15C0A3BF863A}" destId="{400FBEBE-FE56-47EF-82F4-3EA3A1CCA656}" srcOrd="0" destOrd="0" presId="urn:microsoft.com/office/officeart/2005/8/layout/default"/>
    <dgm:cxn modelId="{FA889CBD-883C-4E39-9FC8-82731A85C6E8}" type="presParOf" srcId="{44068E91-7344-4344-A97C-458919582230}" destId="{2D42024C-56BD-48D9-A1A4-1187D65EB420}" srcOrd="0" destOrd="0" presId="urn:microsoft.com/office/officeart/2005/8/layout/default"/>
    <dgm:cxn modelId="{207E84AC-3E99-42FF-B5E6-EEEECEC7F8E1}" type="presParOf" srcId="{44068E91-7344-4344-A97C-458919582230}" destId="{C51C66DA-A9AE-44FA-8D21-9793112606E5}" srcOrd="1" destOrd="0" presId="urn:microsoft.com/office/officeart/2005/8/layout/default"/>
    <dgm:cxn modelId="{C2C1655C-320D-4DD4-9D3E-1B3942510870}" type="presParOf" srcId="{44068E91-7344-4344-A97C-458919582230}" destId="{66A4A365-EC3C-4454-A04E-D826B6AFF161}" srcOrd="2" destOrd="0" presId="urn:microsoft.com/office/officeart/2005/8/layout/default"/>
    <dgm:cxn modelId="{0824C450-DE06-42F1-BC20-04A2CED777FD}" type="presParOf" srcId="{44068E91-7344-4344-A97C-458919582230}" destId="{83E7DB0D-2B7E-46AE-AB9A-3AB48EC172BC}" srcOrd="3" destOrd="0" presId="urn:microsoft.com/office/officeart/2005/8/layout/default"/>
    <dgm:cxn modelId="{CC1B1FB6-F41E-466F-B953-9EE149861C30}" type="presParOf" srcId="{44068E91-7344-4344-A97C-458919582230}" destId="{D9819BA7-38E1-4A56-87F0-F3EE9C7FEF83}" srcOrd="4" destOrd="0" presId="urn:microsoft.com/office/officeart/2005/8/layout/default"/>
    <dgm:cxn modelId="{641680D3-7119-4C62-A9E1-A92FDA232756}" type="presParOf" srcId="{44068E91-7344-4344-A97C-458919582230}" destId="{96DA0A24-13A0-4F2E-AF35-DD70562E9065}" srcOrd="5" destOrd="0" presId="urn:microsoft.com/office/officeart/2005/8/layout/default"/>
    <dgm:cxn modelId="{9C864E6E-7984-44AC-864E-1ECA7A6D6816}" type="presParOf" srcId="{44068E91-7344-4344-A97C-458919582230}" destId="{400FBEBE-FE56-47EF-82F4-3EA3A1CCA656}" srcOrd="6" destOrd="0" presId="urn:microsoft.com/office/officeart/2005/8/layout/default"/>
    <dgm:cxn modelId="{562FBDF4-CB77-4CA8-80B1-9C0698FECBB9}" type="presParOf" srcId="{44068E91-7344-4344-A97C-458919582230}" destId="{725DF170-83BD-491D-A8C3-1313A3B06DA3}" srcOrd="7" destOrd="0" presId="urn:microsoft.com/office/officeart/2005/8/layout/default"/>
    <dgm:cxn modelId="{45B39D88-337C-4F76-A659-7E8D2C839BE9}" type="presParOf" srcId="{44068E91-7344-4344-A97C-458919582230}" destId="{24BDAFCC-B91C-4194-94EE-A1FC6CE375A3}" srcOrd="8" destOrd="0" presId="urn:microsoft.com/office/officeart/2005/8/layout/default"/>
    <dgm:cxn modelId="{1824DDFC-1B61-4A0B-A3FF-4BA60EFB53A9}" type="presParOf" srcId="{44068E91-7344-4344-A97C-458919582230}" destId="{86A09B63-3090-4474-8649-65E3557FB0CF}" srcOrd="9" destOrd="0" presId="urn:microsoft.com/office/officeart/2005/8/layout/default"/>
    <dgm:cxn modelId="{FF293AD9-A73C-4412-9111-1DCAE0FF07DF}" type="presParOf" srcId="{44068E91-7344-4344-A97C-458919582230}" destId="{82F3A0DD-EB4A-411E-9AED-91D2E1778E4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B853E-72A0-4233-B8CE-1AFF8BA882C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77A928E-A233-47FE-8F80-1F293D548D42}">
      <dgm:prSet phldrT="[Texto]"/>
      <dgm:spPr/>
      <dgm:t>
        <a:bodyPr/>
        <a:lstStyle/>
        <a:p>
          <a:r>
            <a:rPr lang="es-CO" dirty="0"/>
            <a:t>Contratación</a:t>
          </a:r>
        </a:p>
      </dgm:t>
    </dgm:pt>
    <dgm:pt modelId="{C45467B5-7391-428E-9C7B-5DCA3772ECD8}" type="parTrans" cxnId="{89AF184F-B291-4EC2-90FC-9D391D43721D}">
      <dgm:prSet/>
      <dgm:spPr/>
      <dgm:t>
        <a:bodyPr/>
        <a:lstStyle/>
        <a:p>
          <a:endParaRPr lang="es-CO"/>
        </a:p>
      </dgm:t>
    </dgm:pt>
    <dgm:pt modelId="{840401C3-67D6-4238-BE85-EADD510964CD}" type="sibTrans" cxnId="{89AF184F-B291-4EC2-90FC-9D391D43721D}">
      <dgm:prSet/>
      <dgm:spPr/>
      <dgm:t>
        <a:bodyPr/>
        <a:lstStyle/>
        <a:p>
          <a:endParaRPr lang="es-CO"/>
        </a:p>
      </dgm:t>
    </dgm:pt>
    <dgm:pt modelId="{A0B0ACA3-2989-4302-ADF4-3435E7C80FEF}">
      <dgm:prSet phldrT="[Texto]"/>
      <dgm:spPr/>
      <dgm:t>
        <a:bodyPr/>
        <a:lstStyle/>
        <a:p>
          <a:r>
            <a:rPr lang="es-CO" dirty="0"/>
            <a:t>Proveedores</a:t>
          </a:r>
        </a:p>
      </dgm:t>
    </dgm:pt>
    <dgm:pt modelId="{9DA1AF46-C973-4690-9F18-56201500726B}" type="parTrans" cxnId="{B2F5DCD4-7527-41FB-B1CA-0DCA1FDC6690}">
      <dgm:prSet/>
      <dgm:spPr/>
      <dgm:t>
        <a:bodyPr/>
        <a:lstStyle/>
        <a:p>
          <a:endParaRPr lang="es-CO"/>
        </a:p>
      </dgm:t>
    </dgm:pt>
    <dgm:pt modelId="{D227E171-03A3-4E02-82C1-D8B284A3057B}" type="sibTrans" cxnId="{B2F5DCD4-7527-41FB-B1CA-0DCA1FDC6690}">
      <dgm:prSet/>
      <dgm:spPr/>
      <dgm:t>
        <a:bodyPr/>
        <a:lstStyle/>
        <a:p>
          <a:endParaRPr lang="es-CO"/>
        </a:p>
      </dgm:t>
    </dgm:pt>
    <dgm:pt modelId="{7FA1833E-8E64-4E27-88E1-7593CEE0749F}">
      <dgm:prSet phldrT="[Texto]"/>
      <dgm:spPr/>
      <dgm:t>
        <a:bodyPr/>
        <a:lstStyle/>
        <a:p>
          <a:r>
            <a:rPr lang="es-CO" dirty="0"/>
            <a:t>Ventas</a:t>
          </a:r>
        </a:p>
      </dgm:t>
    </dgm:pt>
    <dgm:pt modelId="{23EEAD0A-A485-41AE-88F2-BFB14799E63B}" type="parTrans" cxnId="{51A61029-13DD-4976-A3C5-F6DD6E87836B}">
      <dgm:prSet/>
      <dgm:spPr/>
      <dgm:t>
        <a:bodyPr/>
        <a:lstStyle/>
        <a:p>
          <a:endParaRPr lang="es-CO"/>
        </a:p>
      </dgm:t>
    </dgm:pt>
    <dgm:pt modelId="{F0475668-50B8-4D9B-A1EA-B0D465A9D430}" type="sibTrans" cxnId="{51A61029-13DD-4976-A3C5-F6DD6E87836B}">
      <dgm:prSet/>
      <dgm:spPr/>
      <dgm:t>
        <a:bodyPr/>
        <a:lstStyle/>
        <a:p>
          <a:endParaRPr lang="es-CO"/>
        </a:p>
      </dgm:t>
    </dgm:pt>
    <dgm:pt modelId="{93F020CB-D5BC-4258-987E-07E762C25633}">
      <dgm:prSet phldrT="[Texto]"/>
      <dgm:spPr/>
      <dgm:t>
        <a:bodyPr/>
        <a:lstStyle/>
        <a:p>
          <a:r>
            <a:rPr lang="es-CO" dirty="0"/>
            <a:t>PQRS</a:t>
          </a:r>
        </a:p>
      </dgm:t>
    </dgm:pt>
    <dgm:pt modelId="{9D2218C5-77A4-429F-B10F-74440CCF3640}" type="parTrans" cxnId="{E655121F-B4E6-4443-B136-67D5A29B6634}">
      <dgm:prSet/>
      <dgm:spPr/>
      <dgm:t>
        <a:bodyPr/>
        <a:lstStyle/>
        <a:p>
          <a:endParaRPr lang="es-CO"/>
        </a:p>
      </dgm:t>
    </dgm:pt>
    <dgm:pt modelId="{0E55BB91-BFCC-440C-8618-DDB5E80227D1}" type="sibTrans" cxnId="{E655121F-B4E6-4443-B136-67D5A29B6634}">
      <dgm:prSet/>
      <dgm:spPr/>
      <dgm:t>
        <a:bodyPr/>
        <a:lstStyle/>
        <a:p>
          <a:endParaRPr lang="es-CO"/>
        </a:p>
      </dgm:t>
    </dgm:pt>
    <dgm:pt modelId="{2CB65DE9-287A-4122-A93E-76E0091ECDE8}">
      <dgm:prSet phldrT="[Texto]"/>
      <dgm:spPr/>
      <dgm:t>
        <a:bodyPr/>
        <a:lstStyle/>
        <a:p>
          <a:r>
            <a:rPr lang="es-CO" dirty="0"/>
            <a:t>Clientes</a:t>
          </a:r>
        </a:p>
      </dgm:t>
    </dgm:pt>
    <dgm:pt modelId="{2F74E33D-9168-48D5-9037-B8AE1608F07B}" type="parTrans" cxnId="{CE593885-1B86-42B7-B967-0D73C50705DF}">
      <dgm:prSet/>
      <dgm:spPr/>
      <dgm:t>
        <a:bodyPr/>
        <a:lstStyle/>
        <a:p>
          <a:endParaRPr lang="es-CO"/>
        </a:p>
      </dgm:t>
    </dgm:pt>
    <dgm:pt modelId="{9332EA5D-CBDD-4E1A-ABF9-732E0C83815F}" type="sibTrans" cxnId="{CE593885-1B86-42B7-B967-0D73C50705DF}">
      <dgm:prSet/>
      <dgm:spPr/>
      <dgm:t>
        <a:bodyPr/>
        <a:lstStyle/>
        <a:p>
          <a:endParaRPr lang="es-CO"/>
        </a:p>
      </dgm:t>
    </dgm:pt>
    <dgm:pt modelId="{48A9E695-E03E-49F4-B06E-15C0A3BF863A}">
      <dgm:prSet phldrT="[Texto]"/>
      <dgm:spPr/>
      <dgm:t>
        <a:bodyPr/>
        <a:lstStyle/>
        <a:p>
          <a:r>
            <a:rPr lang="es-CO" dirty="0"/>
            <a:t>Inventario</a:t>
          </a:r>
        </a:p>
      </dgm:t>
    </dgm:pt>
    <dgm:pt modelId="{1B99C836-2674-4077-B42B-3ED3C71E55F4}" type="parTrans" cxnId="{AD8634AF-C92E-464D-8E9A-C80769868108}">
      <dgm:prSet/>
      <dgm:spPr/>
      <dgm:t>
        <a:bodyPr/>
        <a:lstStyle/>
        <a:p>
          <a:endParaRPr lang="es-CO"/>
        </a:p>
      </dgm:t>
    </dgm:pt>
    <dgm:pt modelId="{4FB2ED57-68FC-4D6A-99F9-3F4ACC56CB69}" type="sibTrans" cxnId="{AD8634AF-C92E-464D-8E9A-C80769868108}">
      <dgm:prSet/>
      <dgm:spPr/>
      <dgm:t>
        <a:bodyPr/>
        <a:lstStyle/>
        <a:p>
          <a:endParaRPr lang="es-CO"/>
        </a:p>
      </dgm:t>
    </dgm:pt>
    <dgm:pt modelId="{5EBADC43-2760-4E3B-ADED-78ABDB91157E}">
      <dgm:prSet phldrT="[Texto]"/>
      <dgm:spPr/>
      <dgm:t>
        <a:bodyPr/>
        <a:lstStyle/>
        <a:p>
          <a:r>
            <a:rPr lang="es-CO" dirty="0"/>
            <a:t>CRUD</a:t>
          </a:r>
        </a:p>
      </dgm:t>
    </dgm:pt>
    <dgm:pt modelId="{12671E84-B995-4910-BD46-EC03CEC13800}" type="parTrans" cxnId="{C294C66C-65CA-4E95-B196-F225C326BFB6}">
      <dgm:prSet/>
      <dgm:spPr/>
      <dgm:t>
        <a:bodyPr/>
        <a:lstStyle/>
        <a:p>
          <a:endParaRPr lang="es-CO"/>
        </a:p>
      </dgm:t>
    </dgm:pt>
    <dgm:pt modelId="{C59D1D13-7FC3-4857-84F6-CA9528DC20A4}" type="sibTrans" cxnId="{C294C66C-65CA-4E95-B196-F225C326BFB6}">
      <dgm:prSet/>
      <dgm:spPr/>
      <dgm:t>
        <a:bodyPr/>
        <a:lstStyle/>
        <a:p>
          <a:endParaRPr lang="es-CO"/>
        </a:p>
      </dgm:t>
    </dgm:pt>
    <dgm:pt modelId="{3BD35C9B-DED8-41FD-9B91-46A597A212F6}">
      <dgm:prSet phldrT="[Texto]"/>
      <dgm:spPr/>
      <dgm:t>
        <a:bodyPr/>
        <a:lstStyle/>
        <a:p>
          <a:r>
            <a:rPr lang="es-CO" dirty="0"/>
            <a:t>CRUD</a:t>
          </a:r>
        </a:p>
      </dgm:t>
    </dgm:pt>
    <dgm:pt modelId="{0E07ACE7-E3F1-43B4-9C17-65148F61784D}" type="parTrans" cxnId="{DBCABE6E-6F04-43CF-8F63-398C5A5E082E}">
      <dgm:prSet/>
      <dgm:spPr/>
      <dgm:t>
        <a:bodyPr/>
        <a:lstStyle/>
        <a:p>
          <a:endParaRPr lang="es-CO"/>
        </a:p>
      </dgm:t>
    </dgm:pt>
    <dgm:pt modelId="{2F235288-2F58-4CCD-834E-DA574783D892}" type="sibTrans" cxnId="{DBCABE6E-6F04-43CF-8F63-398C5A5E082E}">
      <dgm:prSet/>
      <dgm:spPr/>
      <dgm:t>
        <a:bodyPr/>
        <a:lstStyle/>
        <a:p>
          <a:endParaRPr lang="es-CO"/>
        </a:p>
      </dgm:t>
    </dgm:pt>
    <dgm:pt modelId="{39A068E7-36F9-4EF9-913F-346BCDAD3050}">
      <dgm:prSet phldrT="[Texto]"/>
      <dgm:spPr/>
      <dgm:t>
        <a:bodyPr/>
        <a:lstStyle/>
        <a:p>
          <a:r>
            <a:rPr lang="es-CO" dirty="0"/>
            <a:t>CRUD</a:t>
          </a:r>
        </a:p>
      </dgm:t>
    </dgm:pt>
    <dgm:pt modelId="{0E4DBEBA-CD40-4431-BE1A-3981E94D4AB6}" type="parTrans" cxnId="{9538C0EF-059B-4D49-8BE0-A37CADD57C86}">
      <dgm:prSet/>
      <dgm:spPr/>
      <dgm:t>
        <a:bodyPr/>
        <a:lstStyle/>
        <a:p>
          <a:endParaRPr lang="es-CO"/>
        </a:p>
      </dgm:t>
    </dgm:pt>
    <dgm:pt modelId="{71B7AD92-5D47-49DE-876B-B358F6C715C8}" type="sibTrans" cxnId="{9538C0EF-059B-4D49-8BE0-A37CADD57C86}">
      <dgm:prSet/>
      <dgm:spPr/>
      <dgm:t>
        <a:bodyPr/>
        <a:lstStyle/>
        <a:p>
          <a:endParaRPr lang="es-CO"/>
        </a:p>
      </dgm:t>
    </dgm:pt>
    <dgm:pt modelId="{AE87DC99-F53B-41B5-92F0-F43DF1A82093}">
      <dgm:prSet phldrT="[Texto]"/>
      <dgm:spPr/>
      <dgm:t>
        <a:bodyPr/>
        <a:lstStyle/>
        <a:p>
          <a:endParaRPr lang="es-CO" dirty="0"/>
        </a:p>
      </dgm:t>
    </dgm:pt>
    <dgm:pt modelId="{730F4834-7913-4439-9213-EAFCF4B52821}" type="parTrans" cxnId="{E9AAF7A4-BAF5-4B36-B9C6-5722136AE323}">
      <dgm:prSet/>
      <dgm:spPr/>
      <dgm:t>
        <a:bodyPr/>
        <a:lstStyle/>
        <a:p>
          <a:endParaRPr lang="es-CO"/>
        </a:p>
      </dgm:t>
    </dgm:pt>
    <dgm:pt modelId="{FA26A6DD-FDDB-44A5-8A35-B5841E56ABE2}" type="sibTrans" cxnId="{E9AAF7A4-BAF5-4B36-B9C6-5722136AE323}">
      <dgm:prSet/>
      <dgm:spPr/>
      <dgm:t>
        <a:bodyPr/>
        <a:lstStyle/>
        <a:p>
          <a:endParaRPr lang="es-CO"/>
        </a:p>
      </dgm:t>
    </dgm:pt>
    <dgm:pt modelId="{EA9625DB-B077-4AE5-9EB9-B7D0147EF4E2}">
      <dgm:prSet phldrT="[Texto]"/>
      <dgm:spPr/>
      <dgm:t>
        <a:bodyPr/>
        <a:lstStyle/>
        <a:p>
          <a:r>
            <a:rPr lang="es-CO" dirty="0"/>
            <a:t>CRUD</a:t>
          </a:r>
        </a:p>
      </dgm:t>
    </dgm:pt>
    <dgm:pt modelId="{34773892-292A-4915-BE1C-45FCD7CD61DF}" type="parTrans" cxnId="{FDA391CF-6D44-489C-BC0C-6BC299C3E365}">
      <dgm:prSet/>
      <dgm:spPr/>
      <dgm:t>
        <a:bodyPr/>
        <a:lstStyle/>
        <a:p>
          <a:endParaRPr lang="es-CO"/>
        </a:p>
      </dgm:t>
    </dgm:pt>
    <dgm:pt modelId="{4DE162C3-371A-4FAD-805F-363C7D97A91A}" type="sibTrans" cxnId="{FDA391CF-6D44-489C-BC0C-6BC299C3E365}">
      <dgm:prSet/>
      <dgm:spPr/>
      <dgm:t>
        <a:bodyPr/>
        <a:lstStyle/>
        <a:p>
          <a:endParaRPr lang="es-CO"/>
        </a:p>
      </dgm:t>
    </dgm:pt>
    <dgm:pt modelId="{B26F161C-1E2B-4482-8D7E-B03FCFFD9F98}">
      <dgm:prSet phldrT="[Texto]"/>
      <dgm:spPr/>
      <dgm:t>
        <a:bodyPr/>
        <a:lstStyle/>
        <a:p>
          <a:endParaRPr lang="es-CO" dirty="0"/>
        </a:p>
      </dgm:t>
    </dgm:pt>
    <dgm:pt modelId="{015B6F71-9D09-4F0A-A4B6-ADA9B7FF8F5F}" type="parTrans" cxnId="{03D57B1A-F027-4E57-9068-393058448064}">
      <dgm:prSet/>
      <dgm:spPr/>
      <dgm:t>
        <a:bodyPr/>
        <a:lstStyle/>
        <a:p>
          <a:endParaRPr lang="es-CO"/>
        </a:p>
      </dgm:t>
    </dgm:pt>
    <dgm:pt modelId="{34FC26F5-047B-41E9-83C9-F95F4A185571}" type="sibTrans" cxnId="{03D57B1A-F027-4E57-9068-393058448064}">
      <dgm:prSet/>
      <dgm:spPr/>
      <dgm:t>
        <a:bodyPr/>
        <a:lstStyle/>
        <a:p>
          <a:endParaRPr lang="es-CO"/>
        </a:p>
      </dgm:t>
    </dgm:pt>
    <dgm:pt modelId="{33D27CA0-7EC5-4197-91D0-05CF0CCFABD8}" type="pres">
      <dgm:prSet presAssocID="{DA2B853E-72A0-4233-B8CE-1AFF8BA882CB}" presName="Name0" presStyleCnt="0">
        <dgm:presLayoutVars>
          <dgm:dir/>
          <dgm:animLvl val="lvl"/>
          <dgm:resizeHandles val="exact"/>
        </dgm:presLayoutVars>
      </dgm:prSet>
      <dgm:spPr/>
    </dgm:pt>
    <dgm:pt modelId="{FB3020E4-88A1-4701-B031-A7225C4410C1}" type="pres">
      <dgm:prSet presAssocID="{577A928E-A233-47FE-8F80-1F293D548D42}" presName="composite" presStyleCnt="0"/>
      <dgm:spPr/>
    </dgm:pt>
    <dgm:pt modelId="{18060752-AD3C-4F00-879D-AF0C63C89331}" type="pres">
      <dgm:prSet presAssocID="{577A928E-A233-47FE-8F80-1F293D548D42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5B23606E-0899-4EE7-B010-2D59539F687E}" type="pres">
      <dgm:prSet presAssocID="{577A928E-A233-47FE-8F80-1F293D548D42}" presName="desTx" presStyleLbl="alignAccFollowNode1" presStyleIdx="0" presStyleCnt="6">
        <dgm:presLayoutVars>
          <dgm:bulletEnabled val="1"/>
        </dgm:presLayoutVars>
      </dgm:prSet>
      <dgm:spPr/>
    </dgm:pt>
    <dgm:pt modelId="{A77A9C9E-0C2B-4D30-AFDB-298E63A13047}" type="pres">
      <dgm:prSet presAssocID="{840401C3-67D6-4238-BE85-EADD510964CD}" presName="space" presStyleCnt="0"/>
      <dgm:spPr/>
    </dgm:pt>
    <dgm:pt modelId="{E6CDB5CD-C63D-49DF-AF0B-9ACCCC1CA524}" type="pres">
      <dgm:prSet presAssocID="{2CB65DE9-287A-4122-A93E-76E0091ECDE8}" presName="composite" presStyleCnt="0"/>
      <dgm:spPr/>
    </dgm:pt>
    <dgm:pt modelId="{0DAF6159-56D7-4255-80EE-A5B693F3E1D9}" type="pres">
      <dgm:prSet presAssocID="{2CB65DE9-287A-4122-A93E-76E0091ECDE8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B7AF2028-888A-459B-B18A-ACFC7A551D49}" type="pres">
      <dgm:prSet presAssocID="{2CB65DE9-287A-4122-A93E-76E0091ECDE8}" presName="desTx" presStyleLbl="alignAccFollowNode1" presStyleIdx="1" presStyleCnt="6">
        <dgm:presLayoutVars>
          <dgm:bulletEnabled val="1"/>
        </dgm:presLayoutVars>
      </dgm:prSet>
      <dgm:spPr/>
    </dgm:pt>
    <dgm:pt modelId="{0890137A-A478-4062-8779-7AC04F6B78DE}" type="pres">
      <dgm:prSet presAssocID="{9332EA5D-CBDD-4E1A-ABF9-732E0C83815F}" presName="space" presStyleCnt="0"/>
      <dgm:spPr/>
    </dgm:pt>
    <dgm:pt modelId="{9C745D09-9E35-4CE2-BA7E-23B09C909B25}" type="pres">
      <dgm:prSet presAssocID="{A0B0ACA3-2989-4302-ADF4-3435E7C80FEF}" presName="composite" presStyleCnt="0"/>
      <dgm:spPr/>
    </dgm:pt>
    <dgm:pt modelId="{C797428E-1D41-4108-AA7A-5CEFCBE5D490}" type="pres">
      <dgm:prSet presAssocID="{A0B0ACA3-2989-4302-ADF4-3435E7C80FE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8B6DDBBB-0BBB-4366-9384-71BA612382AF}" type="pres">
      <dgm:prSet presAssocID="{A0B0ACA3-2989-4302-ADF4-3435E7C80FEF}" presName="desTx" presStyleLbl="alignAccFollowNode1" presStyleIdx="2" presStyleCnt="6">
        <dgm:presLayoutVars>
          <dgm:bulletEnabled val="1"/>
        </dgm:presLayoutVars>
      </dgm:prSet>
      <dgm:spPr/>
    </dgm:pt>
    <dgm:pt modelId="{0B689BDA-ADB3-4983-A0BE-1461807228E4}" type="pres">
      <dgm:prSet presAssocID="{D227E171-03A3-4E02-82C1-D8B284A3057B}" presName="space" presStyleCnt="0"/>
      <dgm:spPr/>
    </dgm:pt>
    <dgm:pt modelId="{E119BC55-FA5D-4C3F-A47F-3860BC5840EF}" type="pres">
      <dgm:prSet presAssocID="{48A9E695-E03E-49F4-B06E-15C0A3BF863A}" presName="composite" presStyleCnt="0"/>
      <dgm:spPr/>
    </dgm:pt>
    <dgm:pt modelId="{65B8C053-2457-42F2-BED4-F30A0D5CAC80}" type="pres">
      <dgm:prSet presAssocID="{48A9E695-E03E-49F4-B06E-15C0A3BF863A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91119FE9-7C32-4BD1-972B-E25B84EF1F86}" type="pres">
      <dgm:prSet presAssocID="{48A9E695-E03E-49F4-B06E-15C0A3BF863A}" presName="desTx" presStyleLbl="alignAccFollowNode1" presStyleIdx="3" presStyleCnt="6">
        <dgm:presLayoutVars>
          <dgm:bulletEnabled val="1"/>
        </dgm:presLayoutVars>
      </dgm:prSet>
      <dgm:spPr/>
    </dgm:pt>
    <dgm:pt modelId="{0DF915EA-E704-440F-A630-960E08FF86AB}" type="pres">
      <dgm:prSet presAssocID="{4FB2ED57-68FC-4D6A-99F9-3F4ACC56CB69}" presName="space" presStyleCnt="0"/>
      <dgm:spPr/>
    </dgm:pt>
    <dgm:pt modelId="{98F24857-0DE3-4D77-B53D-5510D3373651}" type="pres">
      <dgm:prSet presAssocID="{7FA1833E-8E64-4E27-88E1-7593CEE0749F}" presName="composite" presStyleCnt="0"/>
      <dgm:spPr/>
    </dgm:pt>
    <dgm:pt modelId="{078C5313-05EA-4863-85AF-1BD0ABA3E1A3}" type="pres">
      <dgm:prSet presAssocID="{7FA1833E-8E64-4E27-88E1-7593CEE0749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2E2BE7C3-9CDA-4AFD-9290-01103B9935AE}" type="pres">
      <dgm:prSet presAssocID="{7FA1833E-8E64-4E27-88E1-7593CEE0749F}" presName="desTx" presStyleLbl="alignAccFollowNode1" presStyleIdx="4" presStyleCnt="6">
        <dgm:presLayoutVars>
          <dgm:bulletEnabled val="1"/>
        </dgm:presLayoutVars>
      </dgm:prSet>
      <dgm:spPr/>
    </dgm:pt>
    <dgm:pt modelId="{FE774FD0-22FF-42E3-ADB3-46DBECB4B665}" type="pres">
      <dgm:prSet presAssocID="{F0475668-50B8-4D9B-A1EA-B0D465A9D430}" presName="space" presStyleCnt="0"/>
      <dgm:spPr/>
    </dgm:pt>
    <dgm:pt modelId="{A3B77859-B26A-49D1-9461-BBB0556F93F4}" type="pres">
      <dgm:prSet presAssocID="{93F020CB-D5BC-4258-987E-07E762C25633}" presName="composite" presStyleCnt="0"/>
      <dgm:spPr/>
    </dgm:pt>
    <dgm:pt modelId="{539B4DE7-8F27-4FA3-BDFA-E118A40B4BE7}" type="pres">
      <dgm:prSet presAssocID="{93F020CB-D5BC-4258-987E-07E762C25633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3B7AC72-81D8-43DB-B703-2F5B09E2AB54}" type="pres">
      <dgm:prSet presAssocID="{93F020CB-D5BC-4258-987E-07E762C25633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48048104-9450-40D4-AD89-F56D1EFDE73B}" type="presOf" srcId="{B26F161C-1E2B-4482-8D7E-B03FCFFD9F98}" destId="{2E2BE7C3-9CDA-4AFD-9290-01103B9935AE}" srcOrd="0" destOrd="0" presId="urn:microsoft.com/office/officeart/2005/8/layout/hList1"/>
    <dgm:cxn modelId="{DA98DB08-49D7-4B12-A2BC-3424B99981C0}" type="presOf" srcId="{5EBADC43-2760-4E3B-ADED-78ABDB91157E}" destId="{5B23606E-0899-4EE7-B010-2D59539F687E}" srcOrd="0" destOrd="0" presId="urn:microsoft.com/office/officeart/2005/8/layout/hList1"/>
    <dgm:cxn modelId="{FAFE970E-C6AB-4DE1-8009-4C315E1FA3A8}" type="presOf" srcId="{3BD35C9B-DED8-41FD-9B91-46A597A212F6}" destId="{B7AF2028-888A-459B-B18A-ACFC7A551D49}" srcOrd="0" destOrd="0" presId="urn:microsoft.com/office/officeart/2005/8/layout/hList1"/>
    <dgm:cxn modelId="{CA2E1517-6AE0-4D02-B015-11411725A029}" type="presOf" srcId="{93F020CB-D5BC-4258-987E-07E762C25633}" destId="{539B4DE7-8F27-4FA3-BDFA-E118A40B4BE7}" srcOrd="0" destOrd="0" presId="urn:microsoft.com/office/officeart/2005/8/layout/hList1"/>
    <dgm:cxn modelId="{03D57B1A-F027-4E57-9068-393058448064}" srcId="{7FA1833E-8E64-4E27-88E1-7593CEE0749F}" destId="{B26F161C-1E2B-4482-8D7E-B03FCFFD9F98}" srcOrd="0" destOrd="0" parTransId="{015B6F71-9D09-4F0A-A4B6-ADA9B7FF8F5F}" sibTransId="{34FC26F5-047B-41E9-83C9-F95F4A185571}"/>
    <dgm:cxn modelId="{E655121F-B4E6-4443-B136-67D5A29B6634}" srcId="{DA2B853E-72A0-4233-B8CE-1AFF8BA882CB}" destId="{93F020CB-D5BC-4258-987E-07E762C25633}" srcOrd="5" destOrd="0" parTransId="{9D2218C5-77A4-429F-B10F-74440CCF3640}" sibTransId="{0E55BB91-BFCC-440C-8618-DDB5E80227D1}"/>
    <dgm:cxn modelId="{51A61029-13DD-4976-A3C5-F6DD6E87836B}" srcId="{DA2B853E-72A0-4233-B8CE-1AFF8BA882CB}" destId="{7FA1833E-8E64-4E27-88E1-7593CEE0749F}" srcOrd="4" destOrd="0" parTransId="{23EEAD0A-A485-41AE-88F2-BFB14799E63B}" sibTransId="{F0475668-50B8-4D9B-A1EA-B0D465A9D430}"/>
    <dgm:cxn modelId="{4E6A5B4A-EB0E-4C02-987F-538FF9AA2E2E}" type="presOf" srcId="{39A068E7-36F9-4EF9-913F-346BCDAD3050}" destId="{8B6DDBBB-0BBB-4366-9384-71BA612382AF}" srcOrd="0" destOrd="0" presId="urn:microsoft.com/office/officeart/2005/8/layout/hList1"/>
    <dgm:cxn modelId="{C294C66C-65CA-4E95-B196-F225C326BFB6}" srcId="{577A928E-A233-47FE-8F80-1F293D548D42}" destId="{5EBADC43-2760-4E3B-ADED-78ABDB91157E}" srcOrd="0" destOrd="0" parTransId="{12671E84-B995-4910-BD46-EC03CEC13800}" sibTransId="{C59D1D13-7FC3-4857-84F6-CA9528DC20A4}"/>
    <dgm:cxn modelId="{DBCABE6E-6F04-43CF-8F63-398C5A5E082E}" srcId="{2CB65DE9-287A-4122-A93E-76E0091ECDE8}" destId="{3BD35C9B-DED8-41FD-9B91-46A597A212F6}" srcOrd="0" destOrd="0" parTransId="{0E07ACE7-E3F1-43B4-9C17-65148F61784D}" sibTransId="{2F235288-2F58-4CCD-834E-DA574783D892}"/>
    <dgm:cxn modelId="{89AF184F-B291-4EC2-90FC-9D391D43721D}" srcId="{DA2B853E-72A0-4233-B8CE-1AFF8BA882CB}" destId="{577A928E-A233-47FE-8F80-1F293D548D42}" srcOrd="0" destOrd="0" parTransId="{C45467B5-7391-428E-9C7B-5DCA3772ECD8}" sibTransId="{840401C3-67D6-4238-BE85-EADD510964CD}"/>
    <dgm:cxn modelId="{DC72B957-4A5B-4D3B-B0EC-D6DE887B8BE1}" type="presOf" srcId="{EA9625DB-B077-4AE5-9EB9-B7D0147EF4E2}" destId="{F3B7AC72-81D8-43DB-B703-2F5B09E2AB54}" srcOrd="0" destOrd="0" presId="urn:microsoft.com/office/officeart/2005/8/layout/hList1"/>
    <dgm:cxn modelId="{CE593885-1B86-42B7-B967-0D73C50705DF}" srcId="{DA2B853E-72A0-4233-B8CE-1AFF8BA882CB}" destId="{2CB65DE9-287A-4122-A93E-76E0091ECDE8}" srcOrd="1" destOrd="0" parTransId="{2F74E33D-9168-48D5-9037-B8AE1608F07B}" sibTransId="{9332EA5D-CBDD-4E1A-ABF9-732E0C83815F}"/>
    <dgm:cxn modelId="{8A191F8B-0946-4B7A-866B-376BD7317CA7}" type="presOf" srcId="{DA2B853E-72A0-4233-B8CE-1AFF8BA882CB}" destId="{33D27CA0-7EC5-4197-91D0-05CF0CCFABD8}" srcOrd="0" destOrd="0" presId="urn:microsoft.com/office/officeart/2005/8/layout/hList1"/>
    <dgm:cxn modelId="{8E5F4C92-4834-4AFC-81C7-2EE2A0D52A4D}" type="presOf" srcId="{2CB65DE9-287A-4122-A93E-76E0091ECDE8}" destId="{0DAF6159-56D7-4255-80EE-A5B693F3E1D9}" srcOrd="0" destOrd="0" presId="urn:microsoft.com/office/officeart/2005/8/layout/hList1"/>
    <dgm:cxn modelId="{0CB63B94-B86C-4CC8-919E-BC91228FB4AB}" type="presOf" srcId="{AE87DC99-F53B-41B5-92F0-F43DF1A82093}" destId="{91119FE9-7C32-4BD1-972B-E25B84EF1F86}" srcOrd="0" destOrd="0" presId="urn:microsoft.com/office/officeart/2005/8/layout/hList1"/>
    <dgm:cxn modelId="{E9AAF7A4-BAF5-4B36-B9C6-5722136AE323}" srcId="{48A9E695-E03E-49F4-B06E-15C0A3BF863A}" destId="{AE87DC99-F53B-41B5-92F0-F43DF1A82093}" srcOrd="0" destOrd="0" parTransId="{730F4834-7913-4439-9213-EAFCF4B52821}" sibTransId="{FA26A6DD-FDDB-44A5-8A35-B5841E56ABE2}"/>
    <dgm:cxn modelId="{AD8634AF-C92E-464D-8E9A-C80769868108}" srcId="{DA2B853E-72A0-4233-B8CE-1AFF8BA882CB}" destId="{48A9E695-E03E-49F4-B06E-15C0A3BF863A}" srcOrd="3" destOrd="0" parTransId="{1B99C836-2674-4077-B42B-3ED3C71E55F4}" sibTransId="{4FB2ED57-68FC-4D6A-99F9-3F4ACC56CB69}"/>
    <dgm:cxn modelId="{DE9579B4-B5C9-42BC-86D8-E4393226A69E}" type="presOf" srcId="{577A928E-A233-47FE-8F80-1F293D548D42}" destId="{18060752-AD3C-4F00-879D-AF0C63C89331}" srcOrd="0" destOrd="0" presId="urn:microsoft.com/office/officeart/2005/8/layout/hList1"/>
    <dgm:cxn modelId="{FDA391CF-6D44-489C-BC0C-6BC299C3E365}" srcId="{93F020CB-D5BC-4258-987E-07E762C25633}" destId="{EA9625DB-B077-4AE5-9EB9-B7D0147EF4E2}" srcOrd="0" destOrd="0" parTransId="{34773892-292A-4915-BE1C-45FCD7CD61DF}" sibTransId="{4DE162C3-371A-4FAD-805F-363C7D97A91A}"/>
    <dgm:cxn modelId="{B2F5DCD4-7527-41FB-B1CA-0DCA1FDC6690}" srcId="{DA2B853E-72A0-4233-B8CE-1AFF8BA882CB}" destId="{A0B0ACA3-2989-4302-ADF4-3435E7C80FEF}" srcOrd="2" destOrd="0" parTransId="{9DA1AF46-C973-4690-9F18-56201500726B}" sibTransId="{D227E171-03A3-4E02-82C1-D8B284A3057B}"/>
    <dgm:cxn modelId="{3E17A9E5-A54E-4E6A-B5A4-E5ADC66A164F}" type="presOf" srcId="{A0B0ACA3-2989-4302-ADF4-3435E7C80FEF}" destId="{C797428E-1D41-4108-AA7A-5CEFCBE5D490}" srcOrd="0" destOrd="0" presId="urn:microsoft.com/office/officeart/2005/8/layout/hList1"/>
    <dgm:cxn modelId="{4126B5EF-0A55-4ED0-A79A-ECFD8399DA9A}" type="presOf" srcId="{48A9E695-E03E-49F4-B06E-15C0A3BF863A}" destId="{65B8C053-2457-42F2-BED4-F30A0D5CAC80}" srcOrd="0" destOrd="0" presId="urn:microsoft.com/office/officeart/2005/8/layout/hList1"/>
    <dgm:cxn modelId="{9538C0EF-059B-4D49-8BE0-A37CADD57C86}" srcId="{A0B0ACA3-2989-4302-ADF4-3435E7C80FEF}" destId="{39A068E7-36F9-4EF9-913F-346BCDAD3050}" srcOrd="0" destOrd="0" parTransId="{0E4DBEBA-CD40-4431-BE1A-3981E94D4AB6}" sibTransId="{71B7AD92-5D47-49DE-876B-B358F6C715C8}"/>
    <dgm:cxn modelId="{5F1270FB-B136-4339-A7BB-53C99C04EF4A}" type="presOf" srcId="{7FA1833E-8E64-4E27-88E1-7593CEE0749F}" destId="{078C5313-05EA-4863-85AF-1BD0ABA3E1A3}" srcOrd="0" destOrd="0" presId="urn:microsoft.com/office/officeart/2005/8/layout/hList1"/>
    <dgm:cxn modelId="{BE87A43B-023A-43CD-8B1A-B1F099840AD8}" type="presParOf" srcId="{33D27CA0-7EC5-4197-91D0-05CF0CCFABD8}" destId="{FB3020E4-88A1-4701-B031-A7225C4410C1}" srcOrd="0" destOrd="0" presId="urn:microsoft.com/office/officeart/2005/8/layout/hList1"/>
    <dgm:cxn modelId="{0074620B-5761-4495-9604-BED6F1BC814C}" type="presParOf" srcId="{FB3020E4-88A1-4701-B031-A7225C4410C1}" destId="{18060752-AD3C-4F00-879D-AF0C63C89331}" srcOrd="0" destOrd="0" presId="urn:microsoft.com/office/officeart/2005/8/layout/hList1"/>
    <dgm:cxn modelId="{4D129DD1-1CEE-4D1D-846F-E0CDA60D6ADC}" type="presParOf" srcId="{FB3020E4-88A1-4701-B031-A7225C4410C1}" destId="{5B23606E-0899-4EE7-B010-2D59539F687E}" srcOrd="1" destOrd="0" presId="urn:microsoft.com/office/officeart/2005/8/layout/hList1"/>
    <dgm:cxn modelId="{6C399DF7-2F32-42B1-B34B-35E40582DE57}" type="presParOf" srcId="{33D27CA0-7EC5-4197-91D0-05CF0CCFABD8}" destId="{A77A9C9E-0C2B-4D30-AFDB-298E63A13047}" srcOrd="1" destOrd="0" presId="urn:microsoft.com/office/officeart/2005/8/layout/hList1"/>
    <dgm:cxn modelId="{E45A4DF7-6E1A-4A11-A46A-16716D10018B}" type="presParOf" srcId="{33D27CA0-7EC5-4197-91D0-05CF0CCFABD8}" destId="{E6CDB5CD-C63D-49DF-AF0B-9ACCCC1CA524}" srcOrd="2" destOrd="0" presId="urn:microsoft.com/office/officeart/2005/8/layout/hList1"/>
    <dgm:cxn modelId="{7EAE9219-E742-4CB2-BDDB-7A7099091514}" type="presParOf" srcId="{E6CDB5CD-C63D-49DF-AF0B-9ACCCC1CA524}" destId="{0DAF6159-56D7-4255-80EE-A5B693F3E1D9}" srcOrd="0" destOrd="0" presId="urn:microsoft.com/office/officeart/2005/8/layout/hList1"/>
    <dgm:cxn modelId="{0E193306-8EF5-4A89-B823-059BA2014379}" type="presParOf" srcId="{E6CDB5CD-C63D-49DF-AF0B-9ACCCC1CA524}" destId="{B7AF2028-888A-459B-B18A-ACFC7A551D49}" srcOrd="1" destOrd="0" presId="urn:microsoft.com/office/officeart/2005/8/layout/hList1"/>
    <dgm:cxn modelId="{D92535E8-F3A1-41D0-8546-F8A2ED2C2870}" type="presParOf" srcId="{33D27CA0-7EC5-4197-91D0-05CF0CCFABD8}" destId="{0890137A-A478-4062-8779-7AC04F6B78DE}" srcOrd="3" destOrd="0" presId="urn:microsoft.com/office/officeart/2005/8/layout/hList1"/>
    <dgm:cxn modelId="{97CBE0F5-BF90-4C41-9E58-5B4EB81CAC37}" type="presParOf" srcId="{33D27CA0-7EC5-4197-91D0-05CF0CCFABD8}" destId="{9C745D09-9E35-4CE2-BA7E-23B09C909B25}" srcOrd="4" destOrd="0" presId="urn:microsoft.com/office/officeart/2005/8/layout/hList1"/>
    <dgm:cxn modelId="{4466464F-1012-4107-BFB4-EABE4E841FE7}" type="presParOf" srcId="{9C745D09-9E35-4CE2-BA7E-23B09C909B25}" destId="{C797428E-1D41-4108-AA7A-5CEFCBE5D490}" srcOrd="0" destOrd="0" presId="urn:microsoft.com/office/officeart/2005/8/layout/hList1"/>
    <dgm:cxn modelId="{796ACFE4-22B4-4E30-8293-3B2545C76021}" type="presParOf" srcId="{9C745D09-9E35-4CE2-BA7E-23B09C909B25}" destId="{8B6DDBBB-0BBB-4366-9384-71BA612382AF}" srcOrd="1" destOrd="0" presId="urn:microsoft.com/office/officeart/2005/8/layout/hList1"/>
    <dgm:cxn modelId="{0411373F-975D-4A2C-9324-5AF4A6A23446}" type="presParOf" srcId="{33D27CA0-7EC5-4197-91D0-05CF0CCFABD8}" destId="{0B689BDA-ADB3-4983-A0BE-1461807228E4}" srcOrd="5" destOrd="0" presId="urn:microsoft.com/office/officeart/2005/8/layout/hList1"/>
    <dgm:cxn modelId="{515F6547-1014-4618-8981-DB946A10990C}" type="presParOf" srcId="{33D27CA0-7EC5-4197-91D0-05CF0CCFABD8}" destId="{E119BC55-FA5D-4C3F-A47F-3860BC5840EF}" srcOrd="6" destOrd="0" presId="urn:microsoft.com/office/officeart/2005/8/layout/hList1"/>
    <dgm:cxn modelId="{C19A5A90-5051-4AD1-9BFE-578CAD788118}" type="presParOf" srcId="{E119BC55-FA5D-4C3F-A47F-3860BC5840EF}" destId="{65B8C053-2457-42F2-BED4-F30A0D5CAC80}" srcOrd="0" destOrd="0" presId="urn:microsoft.com/office/officeart/2005/8/layout/hList1"/>
    <dgm:cxn modelId="{55E39A03-533E-44DC-A80D-8F7E089B8834}" type="presParOf" srcId="{E119BC55-FA5D-4C3F-A47F-3860BC5840EF}" destId="{91119FE9-7C32-4BD1-972B-E25B84EF1F86}" srcOrd="1" destOrd="0" presId="urn:microsoft.com/office/officeart/2005/8/layout/hList1"/>
    <dgm:cxn modelId="{D2C50EFA-1CD9-45DE-A399-5DCB8C11EF6C}" type="presParOf" srcId="{33D27CA0-7EC5-4197-91D0-05CF0CCFABD8}" destId="{0DF915EA-E704-440F-A630-960E08FF86AB}" srcOrd="7" destOrd="0" presId="urn:microsoft.com/office/officeart/2005/8/layout/hList1"/>
    <dgm:cxn modelId="{048F6C79-805A-4055-B1FD-D408B76F0100}" type="presParOf" srcId="{33D27CA0-7EC5-4197-91D0-05CF0CCFABD8}" destId="{98F24857-0DE3-4D77-B53D-5510D3373651}" srcOrd="8" destOrd="0" presId="urn:microsoft.com/office/officeart/2005/8/layout/hList1"/>
    <dgm:cxn modelId="{939EA991-7CB9-47AE-AB71-4FD7302F3109}" type="presParOf" srcId="{98F24857-0DE3-4D77-B53D-5510D3373651}" destId="{078C5313-05EA-4863-85AF-1BD0ABA3E1A3}" srcOrd="0" destOrd="0" presId="urn:microsoft.com/office/officeart/2005/8/layout/hList1"/>
    <dgm:cxn modelId="{4A0320B1-CDD8-4505-8210-D4430510989E}" type="presParOf" srcId="{98F24857-0DE3-4D77-B53D-5510D3373651}" destId="{2E2BE7C3-9CDA-4AFD-9290-01103B9935AE}" srcOrd="1" destOrd="0" presId="urn:microsoft.com/office/officeart/2005/8/layout/hList1"/>
    <dgm:cxn modelId="{E2920AD8-1F7B-48F0-AD61-AFD7BD30AFF7}" type="presParOf" srcId="{33D27CA0-7EC5-4197-91D0-05CF0CCFABD8}" destId="{FE774FD0-22FF-42E3-ADB3-46DBECB4B665}" srcOrd="9" destOrd="0" presId="urn:microsoft.com/office/officeart/2005/8/layout/hList1"/>
    <dgm:cxn modelId="{601D7CBA-C1E2-4792-B8A0-7164D9C033AC}" type="presParOf" srcId="{33D27CA0-7EC5-4197-91D0-05CF0CCFABD8}" destId="{A3B77859-B26A-49D1-9461-BBB0556F93F4}" srcOrd="10" destOrd="0" presId="urn:microsoft.com/office/officeart/2005/8/layout/hList1"/>
    <dgm:cxn modelId="{AC57A160-72A9-4C58-8F77-F005608C1DBB}" type="presParOf" srcId="{A3B77859-B26A-49D1-9461-BBB0556F93F4}" destId="{539B4DE7-8F27-4FA3-BDFA-E118A40B4BE7}" srcOrd="0" destOrd="0" presId="urn:microsoft.com/office/officeart/2005/8/layout/hList1"/>
    <dgm:cxn modelId="{AF2F826F-58BB-4F01-8DF5-C001E426B6B7}" type="presParOf" srcId="{A3B77859-B26A-49D1-9461-BBB0556F93F4}" destId="{F3B7AC72-81D8-43DB-B703-2F5B09E2AB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2024C-56BD-48D9-A1A4-1187D65EB420}">
      <dsp:nvSpPr>
        <dsp:cNvPr id="0" name=""/>
        <dsp:cNvSpPr/>
      </dsp:nvSpPr>
      <dsp:spPr>
        <a:xfrm>
          <a:off x="49291" y="1768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Contratación</a:t>
          </a:r>
        </a:p>
      </dsp:txBody>
      <dsp:txXfrm>
        <a:off x="49291" y="1768"/>
        <a:ext cx="3255317" cy="1953190"/>
      </dsp:txXfrm>
    </dsp:sp>
    <dsp:sp modelId="{66A4A365-EC3C-4454-A04E-D826B6AFF161}">
      <dsp:nvSpPr>
        <dsp:cNvPr id="0" name=""/>
        <dsp:cNvSpPr/>
      </dsp:nvSpPr>
      <dsp:spPr>
        <a:xfrm>
          <a:off x="3630141" y="1768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Clientes</a:t>
          </a:r>
        </a:p>
      </dsp:txBody>
      <dsp:txXfrm>
        <a:off x="3630141" y="1768"/>
        <a:ext cx="3255317" cy="1953190"/>
      </dsp:txXfrm>
    </dsp:sp>
    <dsp:sp modelId="{D9819BA7-38E1-4A56-87F0-F3EE9C7FEF83}">
      <dsp:nvSpPr>
        <dsp:cNvPr id="0" name=""/>
        <dsp:cNvSpPr/>
      </dsp:nvSpPr>
      <dsp:spPr>
        <a:xfrm>
          <a:off x="7210990" y="1768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Proveedores</a:t>
          </a:r>
        </a:p>
      </dsp:txBody>
      <dsp:txXfrm>
        <a:off x="7210990" y="1768"/>
        <a:ext cx="3255317" cy="1953190"/>
      </dsp:txXfrm>
    </dsp:sp>
    <dsp:sp modelId="{400FBEBE-FE56-47EF-82F4-3EA3A1CCA656}">
      <dsp:nvSpPr>
        <dsp:cNvPr id="0" name=""/>
        <dsp:cNvSpPr/>
      </dsp:nvSpPr>
      <dsp:spPr>
        <a:xfrm>
          <a:off x="49291" y="2280490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Inventario</a:t>
          </a:r>
        </a:p>
      </dsp:txBody>
      <dsp:txXfrm>
        <a:off x="49291" y="2280490"/>
        <a:ext cx="3255317" cy="1953190"/>
      </dsp:txXfrm>
    </dsp:sp>
    <dsp:sp modelId="{24BDAFCC-B91C-4194-94EE-A1FC6CE375A3}">
      <dsp:nvSpPr>
        <dsp:cNvPr id="0" name=""/>
        <dsp:cNvSpPr/>
      </dsp:nvSpPr>
      <dsp:spPr>
        <a:xfrm>
          <a:off x="3630141" y="2280490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Ventas</a:t>
          </a:r>
        </a:p>
      </dsp:txBody>
      <dsp:txXfrm>
        <a:off x="3630141" y="2280490"/>
        <a:ext cx="3255317" cy="1953190"/>
      </dsp:txXfrm>
    </dsp:sp>
    <dsp:sp modelId="{82F3A0DD-EB4A-411E-9AED-91D2E1778E40}">
      <dsp:nvSpPr>
        <dsp:cNvPr id="0" name=""/>
        <dsp:cNvSpPr/>
      </dsp:nvSpPr>
      <dsp:spPr>
        <a:xfrm>
          <a:off x="7210990" y="2280490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PQRS</a:t>
          </a:r>
        </a:p>
      </dsp:txBody>
      <dsp:txXfrm>
        <a:off x="7210990" y="2280490"/>
        <a:ext cx="3255317" cy="1953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60752-AD3C-4F00-879D-AF0C63C89331}">
      <dsp:nvSpPr>
        <dsp:cNvPr id="0" name=""/>
        <dsp:cNvSpPr/>
      </dsp:nvSpPr>
      <dsp:spPr>
        <a:xfrm>
          <a:off x="2952" y="1499605"/>
          <a:ext cx="156861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Contratación</a:t>
          </a:r>
        </a:p>
      </dsp:txBody>
      <dsp:txXfrm>
        <a:off x="2952" y="1499605"/>
        <a:ext cx="1568611" cy="489600"/>
      </dsp:txXfrm>
    </dsp:sp>
    <dsp:sp modelId="{5B23606E-0899-4EE7-B010-2D59539F687E}">
      <dsp:nvSpPr>
        <dsp:cNvPr id="0" name=""/>
        <dsp:cNvSpPr/>
      </dsp:nvSpPr>
      <dsp:spPr>
        <a:xfrm>
          <a:off x="2952" y="1989205"/>
          <a:ext cx="1568611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CRUD</a:t>
          </a:r>
        </a:p>
      </dsp:txBody>
      <dsp:txXfrm>
        <a:off x="2952" y="1989205"/>
        <a:ext cx="1568611" cy="746639"/>
      </dsp:txXfrm>
    </dsp:sp>
    <dsp:sp modelId="{0DAF6159-56D7-4255-80EE-A5B693F3E1D9}">
      <dsp:nvSpPr>
        <dsp:cNvPr id="0" name=""/>
        <dsp:cNvSpPr/>
      </dsp:nvSpPr>
      <dsp:spPr>
        <a:xfrm>
          <a:off x="1791169" y="1499605"/>
          <a:ext cx="156861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Clientes</a:t>
          </a:r>
        </a:p>
      </dsp:txBody>
      <dsp:txXfrm>
        <a:off x="1791169" y="1499605"/>
        <a:ext cx="1568611" cy="489600"/>
      </dsp:txXfrm>
    </dsp:sp>
    <dsp:sp modelId="{B7AF2028-888A-459B-B18A-ACFC7A551D49}">
      <dsp:nvSpPr>
        <dsp:cNvPr id="0" name=""/>
        <dsp:cNvSpPr/>
      </dsp:nvSpPr>
      <dsp:spPr>
        <a:xfrm>
          <a:off x="1791169" y="1989205"/>
          <a:ext cx="1568611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CRUD</a:t>
          </a:r>
        </a:p>
      </dsp:txBody>
      <dsp:txXfrm>
        <a:off x="1791169" y="1989205"/>
        <a:ext cx="1568611" cy="746639"/>
      </dsp:txXfrm>
    </dsp:sp>
    <dsp:sp modelId="{C797428E-1D41-4108-AA7A-5CEFCBE5D490}">
      <dsp:nvSpPr>
        <dsp:cNvPr id="0" name=""/>
        <dsp:cNvSpPr/>
      </dsp:nvSpPr>
      <dsp:spPr>
        <a:xfrm>
          <a:off x="3579385" y="1499605"/>
          <a:ext cx="156861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Proveedores</a:t>
          </a:r>
        </a:p>
      </dsp:txBody>
      <dsp:txXfrm>
        <a:off x="3579385" y="1499605"/>
        <a:ext cx="1568611" cy="489600"/>
      </dsp:txXfrm>
    </dsp:sp>
    <dsp:sp modelId="{8B6DDBBB-0BBB-4366-9384-71BA612382AF}">
      <dsp:nvSpPr>
        <dsp:cNvPr id="0" name=""/>
        <dsp:cNvSpPr/>
      </dsp:nvSpPr>
      <dsp:spPr>
        <a:xfrm>
          <a:off x="3579385" y="1989205"/>
          <a:ext cx="1568611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CRUD</a:t>
          </a:r>
        </a:p>
      </dsp:txBody>
      <dsp:txXfrm>
        <a:off x="3579385" y="1989205"/>
        <a:ext cx="1568611" cy="746639"/>
      </dsp:txXfrm>
    </dsp:sp>
    <dsp:sp modelId="{65B8C053-2457-42F2-BED4-F30A0D5CAC80}">
      <dsp:nvSpPr>
        <dsp:cNvPr id="0" name=""/>
        <dsp:cNvSpPr/>
      </dsp:nvSpPr>
      <dsp:spPr>
        <a:xfrm>
          <a:off x="5367602" y="1499605"/>
          <a:ext cx="156861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Inventario</a:t>
          </a:r>
        </a:p>
      </dsp:txBody>
      <dsp:txXfrm>
        <a:off x="5367602" y="1499605"/>
        <a:ext cx="1568611" cy="489600"/>
      </dsp:txXfrm>
    </dsp:sp>
    <dsp:sp modelId="{91119FE9-7C32-4BD1-972B-E25B84EF1F86}">
      <dsp:nvSpPr>
        <dsp:cNvPr id="0" name=""/>
        <dsp:cNvSpPr/>
      </dsp:nvSpPr>
      <dsp:spPr>
        <a:xfrm>
          <a:off x="5367602" y="1989205"/>
          <a:ext cx="1568611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700" kern="1200" dirty="0"/>
        </a:p>
      </dsp:txBody>
      <dsp:txXfrm>
        <a:off x="5367602" y="1989205"/>
        <a:ext cx="1568611" cy="746639"/>
      </dsp:txXfrm>
    </dsp:sp>
    <dsp:sp modelId="{078C5313-05EA-4863-85AF-1BD0ABA3E1A3}">
      <dsp:nvSpPr>
        <dsp:cNvPr id="0" name=""/>
        <dsp:cNvSpPr/>
      </dsp:nvSpPr>
      <dsp:spPr>
        <a:xfrm>
          <a:off x="7155819" y="1499605"/>
          <a:ext cx="156861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Ventas</a:t>
          </a:r>
        </a:p>
      </dsp:txBody>
      <dsp:txXfrm>
        <a:off x="7155819" y="1499605"/>
        <a:ext cx="1568611" cy="489600"/>
      </dsp:txXfrm>
    </dsp:sp>
    <dsp:sp modelId="{2E2BE7C3-9CDA-4AFD-9290-01103B9935AE}">
      <dsp:nvSpPr>
        <dsp:cNvPr id="0" name=""/>
        <dsp:cNvSpPr/>
      </dsp:nvSpPr>
      <dsp:spPr>
        <a:xfrm>
          <a:off x="7155819" y="1989205"/>
          <a:ext cx="1568611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700" kern="1200" dirty="0"/>
        </a:p>
      </dsp:txBody>
      <dsp:txXfrm>
        <a:off x="7155819" y="1989205"/>
        <a:ext cx="1568611" cy="746639"/>
      </dsp:txXfrm>
    </dsp:sp>
    <dsp:sp modelId="{539B4DE7-8F27-4FA3-BDFA-E118A40B4BE7}">
      <dsp:nvSpPr>
        <dsp:cNvPr id="0" name=""/>
        <dsp:cNvSpPr/>
      </dsp:nvSpPr>
      <dsp:spPr>
        <a:xfrm>
          <a:off x="8944036" y="1499605"/>
          <a:ext cx="156861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PQRS</a:t>
          </a:r>
        </a:p>
      </dsp:txBody>
      <dsp:txXfrm>
        <a:off x="8944036" y="1499605"/>
        <a:ext cx="1568611" cy="489600"/>
      </dsp:txXfrm>
    </dsp:sp>
    <dsp:sp modelId="{F3B7AC72-81D8-43DB-B703-2F5B09E2AB54}">
      <dsp:nvSpPr>
        <dsp:cNvPr id="0" name=""/>
        <dsp:cNvSpPr/>
      </dsp:nvSpPr>
      <dsp:spPr>
        <a:xfrm>
          <a:off x="8944036" y="1989205"/>
          <a:ext cx="1568611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CRUD</a:t>
          </a:r>
        </a:p>
      </dsp:txBody>
      <dsp:txXfrm>
        <a:off x="8944036" y="1989205"/>
        <a:ext cx="1568611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800" spc="-1" strike="noStrike">
                <a:latin typeface="Arial"/>
              </a:rPr>
              <a:t>Pulse para editar </a:t>
            </a:r>
            <a:r>
              <a:rPr b="0" lang="es-CO" sz="1800" spc="-1" strike="noStrike">
                <a:latin typeface="Arial"/>
              </a:rPr>
              <a:t>el formato del </a:t>
            </a:r>
            <a:r>
              <a:rPr b="0" lang="es-CO" sz="1800" spc="-1" strike="noStrike">
                <a:latin typeface="Arial"/>
              </a:rPr>
              <a:t>texto de título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Pulse para editar el formato de texto del esquema</a:t>
            </a:r>
            <a:endParaRPr b="0" lang="es-CO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latin typeface="Arial"/>
              </a:rPr>
              <a:t>Segundo nivel del esquema</a:t>
            </a:r>
            <a:endParaRPr b="0" lang="es-CO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Tercer nivel del esquema</a:t>
            </a:r>
            <a:endParaRPr b="0" lang="es-CO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latin typeface="Arial"/>
              </a:rPr>
              <a:t>Cuarto nivel del esquema</a:t>
            </a:r>
            <a:endParaRPr b="0" lang="es-CO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Quinto nivel del esquema</a:t>
            </a:r>
            <a:endParaRPr b="0" lang="es-CO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Sexto nivel del esquema</a:t>
            </a:r>
            <a:endParaRPr b="0" lang="es-CO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Séptimo nivel del esquema</a:t>
            </a:r>
            <a:endParaRPr b="0" lang="es-CO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latin typeface="Arial"/>
              </a:rPr>
              <a:t>Pulse </a:t>
            </a:r>
            <a:r>
              <a:rPr b="0" lang="es-CO" sz="4400" spc="-1" strike="noStrike">
                <a:latin typeface="Arial"/>
              </a:rPr>
              <a:t>para </a:t>
            </a:r>
            <a:r>
              <a:rPr b="0" lang="es-CO" sz="4400" spc="-1" strike="noStrike">
                <a:latin typeface="Arial"/>
              </a:rPr>
              <a:t>editar </a:t>
            </a:r>
            <a:r>
              <a:rPr b="0" lang="es-CO" sz="4400" spc="-1" strike="noStrike">
                <a:latin typeface="Arial"/>
              </a:rPr>
              <a:t>el </a:t>
            </a:r>
            <a:r>
              <a:rPr b="0" lang="es-CO" sz="4400" spc="-1" strike="noStrike">
                <a:latin typeface="Arial"/>
              </a:rPr>
              <a:t>format</a:t>
            </a:r>
            <a:r>
              <a:rPr b="0" lang="es-CO" sz="4400" spc="-1" strike="noStrike">
                <a:latin typeface="Arial"/>
              </a:rPr>
              <a:t>o del </a:t>
            </a:r>
            <a:r>
              <a:rPr b="0" lang="es-CO" sz="4400" spc="-1" strike="noStrike">
                <a:latin typeface="Arial"/>
              </a:rPr>
              <a:t>texto </a:t>
            </a:r>
            <a:r>
              <a:rPr b="0" lang="es-CO" sz="4400" spc="-1" strike="noStrike">
                <a:latin typeface="Arial"/>
              </a:rPr>
              <a:t>de </a:t>
            </a:r>
            <a:r>
              <a:rPr b="0" lang="es-CO" sz="4400" spc="-1" strike="noStrike">
                <a:latin typeface="Arial"/>
              </a:rPr>
              <a:t>título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latin typeface="Arial"/>
              </a:rPr>
              <a:t>Pulse para editar el formato de texto del esquema</a:t>
            </a:r>
            <a:endParaRPr b="0" lang="es-C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latin typeface="Arial"/>
              </a:rPr>
              <a:t>Segundo nivel del esquema</a:t>
            </a:r>
            <a:endParaRPr b="0" lang="es-C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latin typeface="Arial"/>
              </a:rPr>
              <a:t>Tercer nivel del esquema</a:t>
            </a:r>
            <a:endParaRPr b="0" lang="es-C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latin typeface="Arial"/>
              </a:rPr>
              <a:t>Cuarto nivel del esquema</a:t>
            </a:r>
            <a:endParaRPr b="0" lang="es-C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Quinto nivel del esquema</a:t>
            </a:r>
            <a:endParaRPr b="0" lang="es-C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Sexto nivel del esquema</a:t>
            </a:r>
            <a:endParaRPr b="0" lang="es-C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Séptimo nivel del esquema</a:t>
            </a:r>
            <a:endParaRPr b="0" lang="es-C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1" descr="Bombillas vintage con una encendida"/>
          <p:cNvPicPr/>
          <p:nvPr/>
        </p:nvPicPr>
        <p:blipFill>
          <a:blip r:embed="rId1"/>
          <a:srcRect l="0" t="0" r="2" b="6311"/>
          <a:stretch/>
        </p:blipFill>
        <p:spPr>
          <a:xfrm>
            <a:off x="594360" y="0"/>
            <a:ext cx="1100628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CO" sz="5400" spc="-1" strike="noStrike">
                <a:solidFill>
                  <a:srgbClr val="9fa47c"/>
                </a:solidFill>
                <a:latin typeface="Aharoni"/>
                <a:ea typeface="DejaVu Sans"/>
              </a:rPr>
              <a:t>Horario</a:t>
            </a:r>
            <a:endParaRPr b="0" lang="es-CO" sz="5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940760"/>
            <a:ext cx="3367080" cy="42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Lunes -  6-8 pm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Jueves 9 -10pm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Viernes 6-8 pm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Sábados 10 -11am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Domingos </a:t>
            </a:r>
            <a:endParaRPr b="0" lang="es-CO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301800" y="289800"/>
            <a:ext cx="43117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s-CO" sz="5400" spc="-1" strike="noStrike">
                <a:solidFill>
                  <a:srgbClr val="9fa47c"/>
                </a:solidFill>
                <a:latin typeface="Aharoni"/>
                <a:ea typeface="DejaVu Sans"/>
              </a:rPr>
              <a:t>Programas</a:t>
            </a:r>
            <a:endParaRPr b="0" lang="es-CO" sz="54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6301800" y="1940760"/>
            <a:ext cx="3367080" cy="29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C#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Visual Studio Code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Azure data Studio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SQL Server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Github</a:t>
            </a:r>
            <a:endParaRPr b="0" lang="es-CO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CO" sz="5400" spc="-1" strike="noStrike">
                <a:solidFill>
                  <a:srgbClr val="9fa47c"/>
                </a:solidFill>
                <a:latin typeface="Aharoni"/>
                <a:ea typeface="DejaVu Sans"/>
              </a:rPr>
              <a:t>Roles</a:t>
            </a:r>
            <a:endParaRPr b="0" lang="es-CO" sz="5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940760"/>
            <a:ext cx="3015360" cy="40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Líder – 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Diseñador de Software - 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Diseñador de interfaz de usuario - 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Tester - 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Administrador de configuración – 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Desarrollador - Todos</a:t>
            </a:r>
            <a:endParaRPr b="0" lang="es-CO" sz="2000" spc="-1" strike="noStrike"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4952880" y="1420920"/>
          <a:ext cx="6400440" cy="436176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64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Nombre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fa47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Rol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fa47c"/>
                    </a:solidFill>
                  </a:tcPr>
                </a:tc>
              </a:tr>
              <a:tr h="647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Luis Vidal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Líder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Desarrollador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</a:tr>
              <a:tr h="647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Sofia Gómez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Diseñador de Software – 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Desarrollador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Adriana Ramirez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Diseñador de interfaz de usuario - 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Desarrollador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</a:tr>
              <a:tr h="647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Juan Villegas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Tester - 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Desarrollador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Julia Vélez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Administrador de configuración -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Desarrollador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CO" sz="5400" spc="-1" strike="noStrike">
                <a:solidFill>
                  <a:srgbClr val="9fa47c"/>
                </a:solidFill>
                <a:latin typeface="Aharoni"/>
                <a:ea typeface="DejaVu Sans"/>
              </a:rPr>
              <a:t>Descripción General</a:t>
            </a:r>
            <a:endParaRPr b="0" lang="es-CO" sz="5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325520"/>
            <a:ext cx="10856880" cy="52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0000"/>
          </a:bodyPr>
          <a:p>
            <a:pPr marL="228600" indent="-227520" algn="just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Dado el crecimiento de los emprendimientos surge una problemática relacionada con la gestión empresarial, ya que muchos emprendedores se enfrentan a desafíos como la gestión de las finanzas, gestión de inventarios y no siempre cuentan con esta formación por lo que no siempre logran que sus emprendimientos sean exitosos. Otras de las problemáticas identificadas son las siguientes:</a:t>
            </a:r>
            <a:endParaRPr b="0" lang="es-CO" sz="2000" spc="-1" strike="noStrike">
              <a:latin typeface="Arial"/>
            </a:endParaRPr>
          </a:p>
          <a:p>
            <a:pPr lvl="1" marL="685800" indent="-227520" algn="just">
              <a:lnSpc>
                <a:spcPct val="110000"/>
              </a:lnSpc>
              <a:spcBef>
                <a:spcPts val="499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Complejidad del software para pequeños empresarios </a:t>
            </a:r>
            <a:endParaRPr b="0" lang="es-CO" sz="1800" spc="-1" strike="noStrike">
              <a:latin typeface="Arial"/>
            </a:endParaRPr>
          </a:p>
          <a:p>
            <a:pPr lvl="1" marL="685800" indent="-227520" algn="just">
              <a:lnSpc>
                <a:spcPct val="110000"/>
              </a:lnSpc>
              <a:spcBef>
                <a:spcPts val="499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Altos costos en la adquisición, alquiler y/o mantenimientos de las soluciones</a:t>
            </a:r>
            <a:endParaRPr b="0" lang="es-CO" sz="1800" spc="-1" strike="noStrike">
              <a:latin typeface="Arial"/>
            </a:endParaRPr>
          </a:p>
          <a:p>
            <a:pPr lvl="1" marL="685800" indent="-227520" algn="just">
              <a:lnSpc>
                <a:spcPct val="110000"/>
              </a:lnSpc>
              <a:spcBef>
                <a:spcPts val="499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Falta de sistematización de las actividades del negocio </a:t>
            </a:r>
            <a:endParaRPr b="0" lang="es-CO" sz="18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Teniendo en cuenta lo anterior, surge la necesidad de crear un software accesible para los emprendedores y pequeños empresarios, que permita sistematizar muchas de sus actividades que actualmente son llevadas de manera manual, bien sea en cuadernos o en libros de excel que no garantizan una adecuada trazabilidad de la información.</a:t>
            </a:r>
            <a:endParaRPr b="0" lang="es-CO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1001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Diseñar un programa que facilite la creación y gestión de una microempresa que incluya los módulos y permitirá control de los ingresos e egresos tanto de mercancía como de dinero:</a:t>
            </a:r>
            <a:endParaRPr b="0" lang="es-CO" sz="2000" spc="-1" strike="noStrike">
              <a:latin typeface="Arial"/>
            </a:endParaRPr>
          </a:p>
          <a:p>
            <a:pPr lvl="1" marL="685800" indent="-227520">
              <a:lnSpc>
                <a:spcPct val="110000"/>
              </a:lnSpc>
              <a:spcBef>
                <a:spcPts val="499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Empleados</a:t>
            </a:r>
            <a:endParaRPr b="0" lang="es-CO" sz="1800" spc="-1" strike="noStrike">
              <a:latin typeface="Arial"/>
            </a:endParaRPr>
          </a:p>
          <a:p>
            <a:pPr lvl="1" marL="685800" indent="-227520">
              <a:lnSpc>
                <a:spcPct val="110000"/>
              </a:lnSpc>
              <a:spcBef>
                <a:spcPts val="499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Clientes</a:t>
            </a:r>
            <a:endParaRPr b="0" lang="es-CO" sz="1800" spc="-1" strike="noStrike">
              <a:latin typeface="Arial"/>
            </a:endParaRPr>
          </a:p>
          <a:p>
            <a:pPr lvl="1" marL="685800" indent="-227520">
              <a:lnSpc>
                <a:spcPct val="110000"/>
              </a:lnSpc>
              <a:spcBef>
                <a:spcPts val="499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Proveedores</a:t>
            </a:r>
            <a:endParaRPr b="0" lang="es-CO" sz="1800" spc="-1" strike="noStrike">
              <a:latin typeface="Arial"/>
            </a:endParaRPr>
          </a:p>
          <a:p>
            <a:pPr lvl="1" marL="685800" indent="-227520">
              <a:lnSpc>
                <a:spcPct val="110000"/>
              </a:lnSpc>
              <a:spcBef>
                <a:spcPts val="499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Inventario </a:t>
            </a:r>
            <a:endParaRPr b="0" lang="es-CO" sz="1800" spc="-1" strike="noStrike">
              <a:latin typeface="Arial"/>
            </a:endParaRPr>
          </a:p>
          <a:p>
            <a:pPr lvl="1" marL="685800" indent="-227520">
              <a:lnSpc>
                <a:spcPct val="110000"/>
              </a:lnSpc>
              <a:spcBef>
                <a:spcPts val="499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Ventas</a:t>
            </a:r>
            <a:endParaRPr b="0" lang="es-CO" sz="1800" spc="-1" strike="noStrike">
              <a:latin typeface="Arial"/>
            </a:endParaRPr>
          </a:p>
          <a:p>
            <a:pPr lvl="1" marL="685800" indent="-227520">
              <a:lnSpc>
                <a:spcPct val="110000"/>
              </a:lnSpc>
              <a:spcBef>
                <a:spcPts val="499"/>
              </a:spcBef>
              <a:buClr>
                <a:srgbClr val="392022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PQRS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65040"/>
            <a:ext cx="11687400" cy="14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5000"/>
          </a:bodyPr>
          <a:p>
            <a:pPr algn="ctr">
              <a:lnSpc>
                <a:spcPct val="100000"/>
              </a:lnSpc>
            </a:pPr>
            <a:r>
              <a:rPr b="0" lang="es-CO" sz="5400" spc="-1" strike="noStrike">
                <a:solidFill>
                  <a:srgbClr val="9fa47c"/>
                </a:solidFill>
                <a:latin typeface="Aharoni"/>
                <a:ea typeface="DejaVu Sans"/>
              </a:rPr>
              <a:t>Proyecto modular para gestión de Microempresas</a:t>
            </a:r>
            <a:endParaRPr b="0" lang="es-CO" sz="5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262005023"/>
              </p:ext>
            </p:extLst>
          </p:nvPr>
        </p:nvGraphicFramePr>
        <p:xfrm>
          <a:off x="720000" y="2174400"/>
          <a:ext cx="11591640" cy="395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8" name="CustomShape 2"/>
          <p:cNvSpPr/>
          <p:nvPr/>
        </p:nvSpPr>
        <p:spPr>
          <a:xfrm>
            <a:off x="10306800" y="6435360"/>
            <a:ext cx="1883880" cy="363960"/>
          </a:xfrm>
          <a:prstGeom prst="rect">
            <a:avLst/>
          </a:prstGeom>
          <a:noFill/>
          <a:ln w="0"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*Contabilidad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CO" sz="5400" spc="-1" strike="noStrike">
                <a:solidFill>
                  <a:srgbClr val="9fa47c"/>
                </a:solidFill>
                <a:latin typeface="Aharoni"/>
                <a:ea typeface="DejaVu Sans"/>
              </a:rPr>
              <a:t>Requerimientos de Usuario</a:t>
            </a:r>
            <a:endParaRPr b="0" lang="es-CO" sz="5400" spc="-1" strike="noStrike">
              <a:latin typeface="Arial"/>
            </a:endParaRPr>
          </a:p>
        </p:txBody>
      </p:sp>
      <p:graphicFrame>
        <p:nvGraphicFramePr>
          <p:cNvPr id="90" name="Table 2"/>
          <p:cNvGraphicFramePr/>
          <p:nvPr/>
        </p:nvGraphicFramePr>
        <p:xfrm>
          <a:off x="838080" y="1941480"/>
          <a:ext cx="10514880" cy="3853440"/>
        </p:xfrm>
        <a:graphic>
          <a:graphicData uri="http://schemas.openxmlformats.org/drawingml/2006/table">
            <a:tbl>
              <a:tblPr/>
              <a:tblGrid>
                <a:gridCol w="2087640"/>
                <a:gridCol w="84276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Modulo 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fa47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Descripción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fa47c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Contratación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Registrar los datos personales de las personas contratadas y poder llevar un control de la asignación salarial.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Cliente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Registrar los datos personales de los clientes para llevar un control de los mismos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Proveedores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Registrar los datos de los proveedores, incluyendo el tipo y descripción de los productos así como el registro de las deudas 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Inventarios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Registrar ingresos y salidas de mercancías con el fin de controlar el inventario y tener una exactitud sobre el mismo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Ventas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Llevar el control de las ventas y el registro de los ingresos 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0d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PQRS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Registrar las PQRS con el fin de tener documentadas las oportunidades de mejora del negocio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CO" sz="5400" spc="-1" strike="noStrike">
                <a:solidFill>
                  <a:srgbClr val="9fa47c"/>
                </a:solidFill>
                <a:latin typeface="Aharoni"/>
                <a:ea typeface="DejaVu Sans"/>
              </a:rPr>
              <a:t>Detalle</a:t>
            </a:r>
            <a:endParaRPr b="0" lang="es-CO" sz="54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357047705"/>
              </p:ext>
            </p:extLst>
          </p:nvPr>
        </p:nvGraphicFramePr>
        <p:xfrm>
          <a:off x="432000" y="1941480"/>
          <a:ext cx="11303280" cy="4234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2022"/>
      </a:dk2>
      <a:lt2>
        <a:srgbClr val="e3e2e8"/>
      </a:lt2>
      <a:accent1>
        <a:srgbClr val="9fa47c"/>
      </a:accent1>
      <a:accent2>
        <a:srgbClr val="b09f78"/>
      </a:accent2>
      <a:accent3>
        <a:srgbClr val="be9687"/>
      </a:accent3>
      <a:accent4>
        <a:srgbClr val="ba7f87"/>
      </a:accent4>
      <a:accent5>
        <a:srgbClr val="c391ad"/>
      </a:accent5>
      <a:accent6>
        <a:srgbClr val="ba7fb8"/>
      </a:accent6>
      <a:hlink>
        <a:srgbClr val="7169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2022"/>
      </a:dk2>
      <a:lt2>
        <a:srgbClr val="e3e2e8"/>
      </a:lt2>
      <a:accent1>
        <a:srgbClr val="9fa47c"/>
      </a:accent1>
      <a:accent2>
        <a:srgbClr val="b09f78"/>
      </a:accent2>
      <a:accent3>
        <a:srgbClr val="be9687"/>
      </a:accent3>
      <a:accent4>
        <a:srgbClr val="ba7f87"/>
      </a:accent4>
      <a:accent5>
        <a:srgbClr val="c391ad"/>
      </a:accent5>
      <a:accent6>
        <a:srgbClr val="ba7fb8"/>
      </a:accent6>
      <a:hlink>
        <a:srgbClr val="7169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Application>LibreOffice/7.0.4.2$Linux_X86_64 LibreOffice_project/00$Build-2</Application>
  <AppVersion>15.0000</AppVersion>
  <Words>404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2021-09-10T01:17:01Z</dcterms:created>
  <dc:creator>Sofía Gómez Velasquez</dc:creator>
  <dc:description/>
  <dc:language>es-CO</dc:language>
  <cp:lastModifiedBy/>
  <dcterms:modified xsi:type="dcterms:W3CDTF">2021-09-15T23:57:25Z</dcterms:modified>
  <cp:revision>13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7</vt:i4>
  </property>
</Properties>
</file>