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912-3A49-6B4B-5066-C9EB083C6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F91C40-AC85-F8AF-7A78-353CC7CDED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F4260-479A-F0AC-3D37-BF078051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62135-B67A-EEF4-5409-B2BDDEA5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A1118-05FF-13D1-CAB0-2E7482E4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7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AC08-E077-4683-CF8D-F9296564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449B4-09F3-B162-8206-53F196D80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6E053-7CFD-5BD6-CCF4-CC5C4028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FABEB-9FE9-A888-6587-5A0AA83E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AA623-44D2-6656-8447-D957340C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54A53-F85E-6A77-1F71-7FEB4EE9F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AD777-DD1E-1DA7-7A86-9D6167F80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8E1D-BBDB-E086-50E5-6384BDCEC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29EC6-013B-90F8-FAA6-60A33598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56400-2853-B4FA-0DC5-7838D95A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1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69A68-FA6A-7FA9-FC20-772CDD14A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94402-F69E-3AC6-FF7F-199FE1CAC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8934-C90F-6812-1E56-7F38D9E3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FF51D-6FAC-1A0A-9B32-7A137D96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28615-7A26-7EF6-A5F4-FBCE9AD3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E225-7204-2451-07F0-F74906CC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6E0CE-2D51-C6F7-89F8-15F0DB4D3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F7F8C-277F-D5DD-BFF9-8B51D091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6AC50-AF41-3A7B-AF4D-59ABC9CC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68CD8-0A40-42E4-E237-2A51F8E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7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5E3C6-53A5-2C6D-29EE-64E6E7A9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8329-139E-C048-6246-11AFF7603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49BF6-E62F-7C16-A9B2-D3A990043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C00DC-22A4-4F7B-5D62-582B02D9F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8541-F48F-1D1B-BDC2-7DC0704B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1800D-D83B-EBD1-2B56-27F956CF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9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A4E5-779C-31C6-3A2D-CF03A884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4B036-F570-CAEA-3FCF-8243B49F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D725A-74B5-9BC9-0869-91BD641A6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448D0-C5B6-56FB-0EAF-AE4790C09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C6AB5-3CE7-73E0-02E2-2EA98A49E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01D18-9A4F-83A7-4572-4F13FC4B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4908C5-C070-8484-D5F5-B44A1799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D45C7-37AC-EC81-89D2-D9005D8E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2F21-59C9-FEC9-D226-06EA2B472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A2BEF5-6BCF-D48F-A507-2D2912CAC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D1F63-60D7-424E-00F6-CEDBBFC6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6997-6937-1839-79E3-2E6A0C12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47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8BBE24-8551-9952-893E-84699C57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C607C-2F52-9B1F-AB58-D58E614A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A9103-3BCE-20B3-74B5-D28982C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6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0B66-1E24-D4A0-F4FA-175C16DD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468F-9CFD-C2FA-633C-22FF7DE03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9F00-2E9C-AECA-75A6-2757F41A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DE86B-9C25-E5E3-5B23-8C92841C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ACF2B-1114-1282-FF65-34E0EB7E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706D-69DE-73CB-BF6B-4A6A59FC5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6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3C711-2177-6003-95A8-E9C0EF4B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5472E-BCE3-854F-D2C8-DAEEDFA102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13258-FF1D-AB83-86C1-B031B54FC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43D0C-DB19-6DA8-EBC7-1E6CD9A89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15C88-8364-9FC1-EC84-CA4F7C67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335C-4EB7-A609-54C2-29E5025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17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906A43-9C16-5DFD-86AD-25D1DC98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29C9-1DD3-2AFD-6E60-541A68CE7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6F2A2-C972-B362-70C7-AD136957B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8EA266-B578-4102-83B4-FCF105840A2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8C16-F3E1-393C-15CD-335BF3E97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81C-A9E3-1EBE-79F5-1B3E0C811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8DB5F7-B366-4D00-A2C4-8D95F9CC37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AF5201-9786-CA39-679D-C46C78D08C3A}"/>
              </a:ext>
            </a:extLst>
          </p:cNvPr>
          <p:cNvSpPr/>
          <p:nvPr/>
        </p:nvSpPr>
        <p:spPr>
          <a:xfrm>
            <a:off x="4110182" y="212436"/>
            <a:ext cx="3315854" cy="1265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Experiment_manager</a:t>
            </a:r>
            <a:r>
              <a:rPr lang="en-GB" dirty="0"/>
              <a:t>_(AFOLU)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49489D-CE89-DF53-761B-5A239E9A03A9}"/>
              </a:ext>
            </a:extLst>
          </p:cNvPr>
          <p:cNvCxnSpPr/>
          <p:nvPr/>
        </p:nvCxnSpPr>
        <p:spPr>
          <a:xfrm>
            <a:off x="414934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B3E31B3-A9EB-839A-7876-FB396FB22B48}"/>
              </a:ext>
            </a:extLst>
          </p:cNvPr>
          <p:cNvCxnSpPr/>
          <p:nvPr/>
        </p:nvCxnSpPr>
        <p:spPr>
          <a:xfrm>
            <a:off x="56743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464AE-17E6-8558-AEFE-106A06F56E12}"/>
              </a:ext>
            </a:extLst>
          </p:cNvPr>
          <p:cNvCxnSpPr/>
          <p:nvPr/>
        </p:nvCxnSpPr>
        <p:spPr>
          <a:xfrm>
            <a:off x="601093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D77709-F673-8193-0F9A-81D0E7AD6FB1}"/>
              </a:ext>
            </a:extLst>
          </p:cNvPr>
          <p:cNvCxnSpPr/>
          <p:nvPr/>
        </p:nvCxnSpPr>
        <p:spPr>
          <a:xfrm>
            <a:off x="6273984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CA8A7-17C3-E53A-C605-020A6731AAA4}"/>
              </a:ext>
            </a:extLst>
          </p:cNvPr>
          <p:cNvCxnSpPr/>
          <p:nvPr/>
        </p:nvCxnSpPr>
        <p:spPr>
          <a:xfrm>
            <a:off x="6527892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277E11-B2A7-174E-C525-EADE779DFB68}"/>
              </a:ext>
            </a:extLst>
          </p:cNvPr>
          <p:cNvCxnSpPr/>
          <p:nvPr/>
        </p:nvCxnSpPr>
        <p:spPr>
          <a:xfrm>
            <a:off x="6884231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E208255-C35B-5F39-F2B4-70FF74878F1C}"/>
              </a:ext>
            </a:extLst>
          </p:cNvPr>
          <p:cNvCxnSpPr/>
          <p:nvPr/>
        </p:nvCxnSpPr>
        <p:spPr>
          <a:xfrm>
            <a:off x="7147560" y="1477818"/>
            <a:ext cx="0" cy="872190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6AE23E0-8EFD-1A30-8A30-6F8A0BF91ECD}"/>
              </a:ext>
            </a:extLst>
          </p:cNvPr>
          <p:cNvSpPr/>
          <p:nvPr/>
        </p:nvSpPr>
        <p:spPr>
          <a:xfrm>
            <a:off x="557784" y="150552"/>
            <a:ext cx="1508760" cy="11570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Inputs</a:t>
            </a:r>
          </a:p>
          <a:p>
            <a:pPr algn="ctr"/>
            <a:r>
              <a:rPr lang="en-GB" dirty="0" err="1"/>
              <a:t>Yaml</a:t>
            </a:r>
            <a:endParaRPr lang="en-GB" dirty="0"/>
          </a:p>
          <a:p>
            <a:pPr algn="ctr"/>
            <a:r>
              <a:rPr lang="en-US" dirty="0" err="1"/>
              <a:t>Uncertainty_Table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E40B15-B7B0-E8AD-A51C-4FE8C733E9A6}"/>
              </a:ext>
            </a:extLst>
          </p:cNvPr>
          <p:cNvCxnSpPr>
            <a:stCxn id="14" idx="3"/>
            <a:endCxn id="4" idx="1"/>
          </p:cNvCxnSpPr>
          <p:nvPr/>
        </p:nvCxnSpPr>
        <p:spPr>
          <a:xfrm>
            <a:off x="2066544" y="729072"/>
            <a:ext cx="2043638" cy="116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E160FD1-20F0-F63C-0EE5-E160A9FED45D}"/>
              </a:ext>
            </a:extLst>
          </p:cNvPr>
          <p:cNvSpPr/>
          <p:nvPr/>
        </p:nvSpPr>
        <p:spPr>
          <a:xfrm>
            <a:off x="2419928" y="2350008"/>
            <a:ext cx="2244436" cy="8721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Lectura</a:t>
            </a:r>
            <a:endParaRPr lang="en-GB" dirty="0"/>
          </a:p>
          <a:p>
            <a:pPr algn="ctr"/>
            <a:r>
              <a:rPr lang="en-US" dirty="0"/>
              <a:t>_AFOLU_demand_controls.xlsx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425E1-4EF6-F347-2D0D-87FC64EE6418}"/>
              </a:ext>
            </a:extLst>
          </p:cNvPr>
          <p:cNvSpPr/>
          <p:nvPr/>
        </p:nvSpPr>
        <p:spPr>
          <a:xfrm>
            <a:off x="5421745" y="2350008"/>
            <a:ext cx="2521528" cy="1078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Condiciones</a:t>
            </a:r>
            <a:r>
              <a:rPr lang="en-GB" dirty="0"/>
              <a:t> de </a:t>
            </a:r>
            <a:r>
              <a:rPr lang="en-GB" dirty="0" err="1"/>
              <a:t>Uncertainty_Table</a:t>
            </a:r>
            <a:endParaRPr lang="en-US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25A8EDE-5359-C57B-ABAF-AD87842DBDF0}"/>
              </a:ext>
            </a:extLst>
          </p:cNvPr>
          <p:cNvCxnSpPr/>
          <p:nvPr/>
        </p:nvCxnSpPr>
        <p:spPr>
          <a:xfrm>
            <a:off x="6724073" y="498764"/>
            <a:ext cx="914400" cy="9144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52F22BD-B49D-0FD3-A5B3-2390C6B666C2}"/>
              </a:ext>
            </a:extLst>
          </p:cNvPr>
          <p:cNvCxnSpPr>
            <a:stCxn id="4" idx="3"/>
          </p:cNvCxnSpPr>
          <p:nvPr/>
        </p:nvCxnSpPr>
        <p:spPr>
          <a:xfrm>
            <a:off x="7426036" y="845127"/>
            <a:ext cx="1717964" cy="308956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0F90B-3CE1-7C9F-BB7A-3663CDC8AB52}"/>
              </a:ext>
            </a:extLst>
          </p:cNvPr>
          <p:cNvSpPr/>
          <p:nvPr/>
        </p:nvSpPr>
        <p:spPr>
          <a:xfrm>
            <a:off x="8180277" y="3934691"/>
            <a:ext cx="1717964" cy="34636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Resultados</a:t>
            </a:r>
            <a:endParaRPr lang="en-US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C9D430B-3EA4-159A-E4B5-D54658071380}"/>
              </a:ext>
            </a:extLst>
          </p:cNvPr>
          <p:cNvCxnSpPr/>
          <p:nvPr/>
        </p:nvCxnSpPr>
        <p:spPr>
          <a:xfrm rot="10800000" flipV="1">
            <a:off x="6010934" y="4281053"/>
            <a:ext cx="2366448" cy="32789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9B375A5-9EF5-F884-10F6-ED56B0D7E8EF}"/>
              </a:ext>
            </a:extLst>
          </p:cNvPr>
          <p:cNvSpPr/>
          <p:nvPr/>
        </p:nvSpPr>
        <p:spPr>
          <a:xfrm>
            <a:off x="4378036" y="4365844"/>
            <a:ext cx="1632897" cy="5680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GLPK old</a:t>
            </a:r>
          </a:p>
          <a:p>
            <a:pPr algn="ctr"/>
            <a:r>
              <a:rPr lang="en-GB" dirty="0"/>
              <a:t>perfectos</a:t>
            </a:r>
            <a:endParaRPr lang="en-US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9D21FBA-FE13-19FD-F834-9E67DA368D1F}"/>
              </a:ext>
            </a:extLst>
          </p:cNvPr>
          <p:cNvCxnSpPr>
            <a:stCxn id="30" idx="3"/>
          </p:cNvCxnSpPr>
          <p:nvPr/>
        </p:nvCxnSpPr>
        <p:spPr>
          <a:xfrm>
            <a:off x="9898241" y="4107873"/>
            <a:ext cx="648485" cy="8474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DEA297-BD5D-39A3-AF73-3586FCA0BE59}"/>
              </a:ext>
            </a:extLst>
          </p:cNvPr>
          <p:cNvSpPr/>
          <p:nvPr/>
        </p:nvSpPr>
        <p:spPr>
          <a:xfrm>
            <a:off x="10129057" y="4955307"/>
            <a:ext cx="1675016" cy="190269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Otoole</a:t>
            </a:r>
            <a:endParaRPr lang="en-GB" dirty="0"/>
          </a:p>
          <a:p>
            <a:pPr algn="ctr"/>
            <a:r>
              <a:rPr lang="en-GB" dirty="0" err="1"/>
              <a:t>Problemas</a:t>
            </a:r>
            <a:r>
              <a:rPr lang="en-GB" dirty="0"/>
              <a:t> de conversion a excel</a:t>
            </a:r>
          </a:p>
          <a:p>
            <a:pPr algn="ctr"/>
            <a:r>
              <a:rPr lang="en-GB" dirty="0" err="1"/>
              <a:t>concatenado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77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36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Salazar-Vargas</dc:creator>
  <cp:lastModifiedBy>Andrey Salazar-Vargas</cp:lastModifiedBy>
  <cp:revision>1</cp:revision>
  <dcterms:created xsi:type="dcterms:W3CDTF">2024-04-08T20:09:59Z</dcterms:created>
  <dcterms:modified xsi:type="dcterms:W3CDTF">2024-04-09T17:05:30Z</dcterms:modified>
</cp:coreProperties>
</file>