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Fernando Victor" initials="LFV" lastIdx="1" clrIdx="0">
    <p:extLst>
      <p:ext uri="{19B8F6BF-5375-455C-9EA6-DF929625EA0E}">
        <p15:presenceInfo xmlns:p15="http://schemas.microsoft.com/office/powerpoint/2012/main" userId="af88477e22f2b5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CCCC"/>
    <a:srgbClr val="0099CC"/>
    <a:srgbClr val="CC99FF"/>
    <a:srgbClr val="FFCC66"/>
    <a:srgbClr val="0099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CE90-317D-4B2D-853B-CE47DE1B7733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A6F5-838C-4393-B263-CA087EB0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707D-2500-4BF8-977C-72215013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79D6-ED35-4033-B537-72C2065AC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655-BB56-470C-9541-9310D1D5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6236-8EE7-4319-89F9-28E2A95C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F5D4-C587-41F5-905D-2F8270D3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CE0-E0B8-45D5-9A23-02419AE8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D65A-4B3A-448F-A935-8D9C96F11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D77C-6FB1-4C6F-BE5C-AF952206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53F9-EB01-496A-865C-601678A2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F5B4-9D9E-4429-9ECB-67AB6AE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661F6-C50E-47E1-856A-45D9375B2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14D6-71E7-48DA-8B34-CF09AB6C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A1F7-0C9A-43F7-B941-ABBF886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5038-4B4C-4804-B013-05E8DCE2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2300-06D2-42FD-9C29-D87EDCC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42D-7BA0-43EA-AF09-A7420CF2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C5B9-8FC5-47CF-860A-C16F1DA1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56F-427A-495A-876C-1A89E2B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49013-C1AD-4359-8994-5282485E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6147-10DF-472E-8D5E-6545A673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6FC9-A561-4E9B-99E7-8A8DF26E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15EE-7D30-45D1-971F-5C25850D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0FB-D203-4CD8-B39A-E0FBDA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33DE-09C8-4FDE-8987-F8CCEC5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78-31B0-49A3-BEDA-35E056FB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61E2-76FA-4D90-A789-9B4367A8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F386-432A-4D60-A11C-8C4A89C89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A556-DE82-40C7-A854-FEF33814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560-C893-4450-ACBE-7323A069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4EDD-8FCB-4CF4-8303-4607BD59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13C5-279E-48BF-B153-DDECD789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3F5-C644-4621-BFD3-E4F3C83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4F60F-0896-46A8-A5DC-6EF17259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CE16-8398-4C30-A5FB-8E93FA13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E0C26-8DBA-472F-9661-D94EFC5CE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A3A71-7C04-49ED-B8C3-E4CBEEB8C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4D90F-A285-4C11-9F5E-D5DCBA2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E06D-9F90-4DAD-B436-31C2F43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6B9D4-8482-4398-AFBC-628BBD7A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46FA-FA76-4EA4-9B8D-3D1EBEE1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F06A6-B32E-4700-87CD-55A6AD2A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617B1-F7A7-42A0-A8D9-AFF03408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8C44-0720-40CD-A8CA-5F3D5D54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A7E06-FE38-4488-B007-9A6623C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0C864-A450-46E2-ABB3-9F8417F0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6A0D-D86E-4E69-BBE2-206388C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627D-5B3A-43FC-BB85-3D67952F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4F59-6D58-439C-8B55-FBE4BAF5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EAF22-F1DD-4ED8-956D-12E032CA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7B1F-C5D0-4A2A-BDE3-D1B2FAA3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4658-AE28-4910-BC8A-CB15224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F230-C32E-4339-921D-DF4EE01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2CE5-0F4E-4D32-877C-AA9EAC0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6AF5-C1B1-4B96-B5B3-FDBB941A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48A12-3211-4775-B6A5-D129DABD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52E7-AD30-4B0A-A0AB-AD55394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1820-D6C3-459C-B87D-3083E3A2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71ED-FA92-4A6A-831F-D14F916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7C774-97D2-4A45-A97E-F9657791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50CF-806D-48A8-85CC-45C20187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C5CE-001C-41B2-8156-52E3C40C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8BD0-D5F7-4393-BBF1-FE09C1A25771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DA73-1A89-47BC-B9AA-16E14806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CE0-1883-4236-BD71-280EA3AB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0F44-D776-43C6-8742-333A060448E4}"/>
              </a:ext>
            </a:extLst>
          </p:cNvPr>
          <p:cNvSpPr txBox="1"/>
          <p:nvPr/>
        </p:nvSpPr>
        <p:spPr>
          <a:xfrm>
            <a:off x="0" y="6488668"/>
            <a:ext cx="693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Structure of tier 3 – 3a is experiments and 3b is scenario discovery</a:t>
            </a:r>
          </a:p>
        </p:txBody>
      </p:sp>
      <p:pic>
        <p:nvPicPr>
          <p:cNvPr id="76" name="Picture 2" descr="Resultado de imagen para excel icon">
            <a:extLst>
              <a:ext uri="{FF2B5EF4-FFF2-40B4-BE49-F238E27FC236}">
                <a16:creationId xmlns:a16="http://schemas.microsoft.com/office/drawing/2014/main" id="{15519689-0D89-4088-900E-801AA259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50" y="1794053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9064437-085B-4AB4-892C-AF326077D1E2}"/>
              </a:ext>
            </a:extLst>
          </p:cNvPr>
          <p:cNvSpPr txBox="1"/>
          <p:nvPr/>
        </p:nvSpPr>
        <p:spPr>
          <a:xfrm>
            <a:off x="1472403" y="1794053"/>
            <a:ext cx="1564614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prim_files_creator_cntrl</a:t>
            </a:r>
            <a:endParaRPr lang="en-US" sz="1100" dirty="0"/>
          </a:p>
        </p:txBody>
      </p:sp>
      <p:pic>
        <p:nvPicPr>
          <p:cNvPr id="79" name="Picture 2" descr="Folder icon - Icons8 Flat Color Icons - 398">
            <a:extLst>
              <a:ext uri="{FF2B5EF4-FFF2-40B4-BE49-F238E27FC236}">
                <a16:creationId xmlns:a16="http://schemas.microsoft.com/office/drawing/2014/main" id="{CC0C44F4-AC0A-48D2-9294-345206EED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0" y="813292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4BEFC29-70E7-46ED-A137-DB65FB61807A}"/>
              </a:ext>
            </a:extLst>
          </p:cNvPr>
          <p:cNvSpPr txBox="1"/>
          <p:nvPr/>
        </p:nvSpPr>
        <p:spPr>
          <a:xfrm>
            <a:off x="4567983" y="827492"/>
            <a:ext cx="958262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Experiment </a:t>
            </a:r>
            <a:r>
              <a:rPr lang="en-US" sz="1100" i="1" dirty="0"/>
              <a:t>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94ADFE6-8A24-4ACE-B58A-EFEF214DF1F6}"/>
              </a:ext>
            </a:extLst>
          </p:cNvPr>
          <p:cNvSpPr txBox="1"/>
          <p:nvPr/>
        </p:nvSpPr>
        <p:spPr>
          <a:xfrm>
            <a:off x="1413637" y="1332759"/>
            <a:ext cx="1564614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t3f2_ </a:t>
            </a:r>
            <a:r>
              <a:rPr lang="en-US" sz="1100" dirty="0" err="1"/>
              <a:t>prim_files_creator</a:t>
            </a:r>
            <a:endParaRPr lang="en-US" sz="1100" dirty="0"/>
          </a:p>
        </p:txBody>
      </p:sp>
      <p:pic>
        <p:nvPicPr>
          <p:cNvPr id="82" name="Picture 6" descr="Resultado de imagen para python">
            <a:extLst>
              <a:ext uri="{FF2B5EF4-FFF2-40B4-BE49-F238E27FC236}">
                <a16:creationId xmlns:a16="http://schemas.microsoft.com/office/drawing/2014/main" id="{2A90F7EB-D733-47A6-9F3F-FC0BB28A7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50" y="1339151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Folder icon - Icons8 Flat Color Icons - 398">
            <a:extLst>
              <a:ext uri="{FF2B5EF4-FFF2-40B4-BE49-F238E27FC236}">
                <a16:creationId xmlns:a16="http://schemas.microsoft.com/office/drawing/2014/main" id="{51EFDF79-DF14-40FE-86BE-73776898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8" y="816645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DF729A5-B692-4D71-B175-44A380D7BF03}"/>
              </a:ext>
            </a:extLst>
          </p:cNvPr>
          <p:cNvSpPr txBox="1"/>
          <p:nvPr/>
        </p:nvSpPr>
        <p:spPr>
          <a:xfrm>
            <a:off x="1463880" y="830845"/>
            <a:ext cx="121661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t3a_experiments</a:t>
            </a:r>
            <a:endParaRPr lang="en-US" sz="1100" i="1" dirty="0"/>
          </a:p>
        </p:txBody>
      </p:sp>
      <p:pic>
        <p:nvPicPr>
          <p:cNvPr id="85" name="Picture 2" descr="Folder icon - Icons8 Flat Color Icons - 398">
            <a:extLst>
              <a:ext uri="{FF2B5EF4-FFF2-40B4-BE49-F238E27FC236}">
                <a16:creationId xmlns:a16="http://schemas.microsoft.com/office/drawing/2014/main" id="{252961E4-AEC8-4470-A557-F466F9D6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820" y="3254400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3380498-D6CD-4537-B32D-DFA467B934DD}"/>
              </a:ext>
            </a:extLst>
          </p:cNvPr>
          <p:cNvSpPr txBox="1"/>
          <p:nvPr/>
        </p:nvSpPr>
        <p:spPr>
          <a:xfrm>
            <a:off x="4558443" y="3268600"/>
            <a:ext cx="958262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Analysis </a:t>
            </a:r>
            <a:r>
              <a:rPr lang="en-US" sz="1100" i="1" dirty="0"/>
              <a:t>A</a:t>
            </a:r>
          </a:p>
        </p:txBody>
      </p:sp>
      <p:pic>
        <p:nvPicPr>
          <p:cNvPr id="90" name="Picture 2" descr="Folder icon - Icons8 Flat Color Icons - 398">
            <a:extLst>
              <a:ext uri="{FF2B5EF4-FFF2-40B4-BE49-F238E27FC236}">
                <a16:creationId xmlns:a16="http://schemas.microsoft.com/office/drawing/2014/main" id="{F00C4D3D-0A7F-47E8-8BC9-2B35DBFDF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23" y="322784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5D61577-C049-4888-8DC8-20CC92A18DBD}"/>
              </a:ext>
            </a:extLst>
          </p:cNvPr>
          <p:cNvSpPr txBox="1"/>
          <p:nvPr/>
        </p:nvSpPr>
        <p:spPr>
          <a:xfrm>
            <a:off x="1522645" y="3242041"/>
            <a:ext cx="121661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t3b_sdiscovery</a:t>
            </a:r>
            <a:endParaRPr lang="en-US" sz="1100" i="1" dirty="0"/>
          </a:p>
        </p:txBody>
      </p:sp>
      <p:pic>
        <p:nvPicPr>
          <p:cNvPr id="92" name="Picture 2" descr="Resultado de imagen para excel icon">
            <a:extLst>
              <a:ext uri="{FF2B5EF4-FFF2-40B4-BE49-F238E27FC236}">
                <a16:creationId xmlns:a16="http://schemas.microsoft.com/office/drawing/2014/main" id="{7E1D749D-D020-455C-AB9F-9D486CA0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93" y="2746150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EA713BE-C9BA-422A-9EA8-41815342C78A}"/>
              </a:ext>
            </a:extLst>
          </p:cNvPr>
          <p:cNvSpPr txBox="1"/>
          <p:nvPr/>
        </p:nvSpPr>
        <p:spPr>
          <a:xfrm>
            <a:off x="1522645" y="2746150"/>
            <a:ext cx="1923841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prim_files_creator_figs_cntrl</a:t>
            </a:r>
            <a:endParaRPr 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AE891A-C84A-41F0-9A50-B96865C4DD85}"/>
              </a:ext>
            </a:extLst>
          </p:cNvPr>
          <p:cNvSpPr txBox="1"/>
          <p:nvPr/>
        </p:nvSpPr>
        <p:spPr>
          <a:xfrm>
            <a:off x="1463880" y="2284856"/>
            <a:ext cx="1839934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t3f2_ </a:t>
            </a:r>
            <a:r>
              <a:rPr lang="en-US" sz="1100" dirty="0" err="1"/>
              <a:t>prim_files_creator_figs</a:t>
            </a:r>
            <a:endParaRPr lang="en-US" sz="1100" dirty="0"/>
          </a:p>
        </p:txBody>
      </p:sp>
      <p:pic>
        <p:nvPicPr>
          <p:cNvPr id="96" name="Picture 6" descr="Resultado de imagen para python">
            <a:extLst>
              <a:ext uri="{FF2B5EF4-FFF2-40B4-BE49-F238E27FC236}">
                <a16:creationId xmlns:a16="http://schemas.microsoft.com/office/drawing/2014/main" id="{CCD47A0D-5A64-4798-9713-158FBC6F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93" y="2291248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83E74CE-B7D6-4751-A876-1EF39E1EF8C4}"/>
              </a:ext>
            </a:extLst>
          </p:cNvPr>
          <p:cNvSpPr txBox="1"/>
          <p:nvPr/>
        </p:nvSpPr>
        <p:spPr>
          <a:xfrm>
            <a:off x="4508447" y="3720157"/>
            <a:ext cx="1421915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t3f1_prim_structure</a:t>
            </a:r>
          </a:p>
        </p:txBody>
      </p:sp>
      <p:pic>
        <p:nvPicPr>
          <p:cNvPr id="98" name="Picture 6" descr="Resultado de imagen para python">
            <a:extLst>
              <a:ext uri="{FF2B5EF4-FFF2-40B4-BE49-F238E27FC236}">
                <a16:creationId xmlns:a16="http://schemas.microsoft.com/office/drawing/2014/main" id="{3ABA1422-DAA3-4208-80E1-08F99947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0" y="3726549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C96F87C-7E06-451E-9E67-5721E07F0ACB}"/>
              </a:ext>
            </a:extLst>
          </p:cNvPr>
          <p:cNvSpPr txBox="1"/>
          <p:nvPr/>
        </p:nvSpPr>
        <p:spPr>
          <a:xfrm>
            <a:off x="4508447" y="4151123"/>
            <a:ext cx="1421915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t3f3_ </a:t>
            </a:r>
            <a:r>
              <a:rPr lang="en-US" sz="1100" dirty="0" err="1"/>
              <a:t>prim_manager</a:t>
            </a:r>
            <a:endParaRPr lang="en-US" sz="1100" dirty="0"/>
          </a:p>
        </p:txBody>
      </p:sp>
      <p:pic>
        <p:nvPicPr>
          <p:cNvPr id="101" name="Picture 6" descr="Resultado de imagen para python">
            <a:extLst>
              <a:ext uri="{FF2B5EF4-FFF2-40B4-BE49-F238E27FC236}">
                <a16:creationId xmlns:a16="http://schemas.microsoft.com/office/drawing/2014/main" id="{7A1A8059-DEB7-49ED-9AAC-3BD93E22D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0" y="4157515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CEF17124-CE0F-4D0E-9ACB-F29711D604B5}"/>
              </a:ext>
            </a:extLst>
          </p:cNvPr>
          <p:cNvSpPr txBox="1"/>
          <p:nvPr/>
        </p:nvSpPr>
        <p:spPr>
          <a:xfrm>
            <a:off x="4508448" y="4595642"/>
            <a:ext cx="1938986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t3f3_ </a:t>
            </a:r>
            <a:r>
              <a:rPr lang="en-US" sz="1100" dirty="0" err="1"/>
              <a:t>figure_creation_analysis</a:t>
            </a:r>
            <a:endParaRPr lang="en-US" sz="1100" dirty="0"/>
          </a:p>
        </p:txBody>
      </p:sp>
      <p:pic>
        <p:nvPicPr>
          <p:cNvPr id="103" name="Picture 6" descr="Resultado de imagen para python">
            <a:extLst>
              <a:ext uri="{FF2B5EF4-FFF2-40B4-BE49-F238E27FC236}">
                <a16:creationId xmlns:a16="http://schemas.microsoft.com/office/drawing/2014/main" id="{73B491F2-43C8-46CA-A0CC-07F0CCD3E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0" y="4602034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FBC2C02-E521-4A70-B132-7802FC9C3C3D}"/>
              </a:ext>
            </a:extLst>
          </p:cNvPr>
          <p:cNvCxnSpPr>
            <a:stCxn id="76" idx="1"/>
            <a:endCxn id="82" idx="1"/>
          </p:cNvCxnSpPr>
          <p:nvPr/>
        </p:nvCxnSpPr>
        <p:spPr>
          <a:xfrm rot="10800000">
            <a:off x="1160550" y="1465696"/>
            <a:ext cx="12700" cy="45916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D6C2B5A6-987A-4E41-8F9F-54C1F34A21A1}"/>
              </a:ext>
            </a:extLst>
          </p:cNvPr>
          <p:cNvCxnSpPr>
            <a:cxnSpLocks/>
            <a:stCxn id="92" idx="1"/>
            <a:endCxn id="96" idx="1"/>
          </p:cNvCxnSpPr>
          <p:nvPr/>
        </p:nvCxnSpPr>
        <p:spPr>
          <a:xfrm rot="10800000">
            <a:off x="1210793" y="2417793"/>
            <a:ext cx="12700" cy="45916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2" descr="Resultado de imagen para excel icon">
            <a:extLst>
              <a:ext uri="{FF2B5EF4-FFF2-40B4-BE49-F238E27FC236}">
                <a16:creationId xmlns:a16="http://schemas.microsoft.com/office/drawing/2014/main" id="{3B1E67CA-26A1-482E-8A8F-4ADA81C87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240" y="3268600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5DDBA34-144E-4D21-9460-408BB84EAAB3}"/>
              </a:ext>
            </a:extLst>
          </p:cNvPr>
          <p:cNvSpPr txBox="1"/>
          <p:nvPr/>
        </p:nvSpPr>
        <p:spPr>
          <a:xfrm>
            <a:off x="7540093" y="3268600"/>
            <a:ext cx="1117140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prim_strcuture</a:t>
            </a:r>
            <a:endParaRPr lang="en-US" sz="11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9DFB20-6C80-40C2-A7AF-4EFD8352174C}"/>
              </a:ext>
            </a:extLst>
          </p:cNvPr>
          <p:cNvCxnSpPr>
            <a:stCxn id="88" idx="3"/>
            <a:endCxn id="105" idx="1"/>
          </p:cNvCxnSpPr>
          <p:nvPr/>
        </p:nvCxnSpPr>
        <p:spPr>
          <a:xfrm>
            <a:off x="5516705" y="3399405"/>
            <a:ext cx="171153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BD24B1-E1E1-4CAB-B795-01E96687C37A}"/>
              </a:ext>
            </a:extLst>
          </p:cNvPr>
          <p:cNvSpPr/>
          <p:nvPr/>
        </p:nvSpPr>
        <p:spPr>
          <a:xfrm>
            <a:off x="4358622" y="1890122"/>
            <a:ext cx="83483" cy="73475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FAB4C7-597A-497A-980C-1A6E68B11232}"/>
              </a:ext>
            </a:extLst>
          </p:cNvPr>
          <p:cNvCxnSpPr>
            <a:cxnSpLocks/>
            <a:stCxn id="77" idx="3"/>
            <a:endCxn id="31" idx="2"/>
          </p:cNvCxnSpPr>
          <p:nvPr/>
        </p:nvCxnSpPr>
        <p:spPr>
          <a:xfrm>
            <a:off x="3037017" y="1924858"/>
            <a:ext cx="1321605" cy="200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1AD1C35-73BA-4C15-ADF1-8F93DE9040E0}"/>
              </a:ext>
            </a:extLst>
          </p:cNvPr>
          <p:cNvCxnSpPr>
            <a:cxnSpLocks/>
            <a:stCxn id="94" idx="3"/>
            <a:endCxn id="31" idx="2"/>
          </p:cNvCxnSpPr>
          <p:nvPr/>
        </p:nvCxnSpPr>
        <p:spPr>
          <a:xfrm flipV="1">
            <a:off x="3446486" y="1926860"/>
            <a:ext cx="912136" cy="95009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DBAD9C8-0839-4C9C-9104-97EE22FA341C}"/>
              </a:ext>
            </a:extLst>
          </p:cNvPr>
          <p:cNvCxnSpPr>
            <a:cxnSpLocks/>
            <a:stCxn id="79" idx="2"/>
            <a:endCxn id="31" idx="0"/>
          </p:cNvCxnSpPr>
          <p:nvPr/>
        </p:nvCxnSpPr>
        <p:spPr>
          <a:xfrm flipH="1">
            <a:off x="4400364" y="1103301"/>
            <a:ext cx="1" cy="7868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1E33B3B-6B4F-4406-9B69-D0607A9E86A8}"/>
              </a:ext>
            </a:extLst>
          </p:cNvPr>
          <p:cNvCxnSpPr>
            <a:cxnSpLocks/>
            <a:stCxn id="85" idx="0"/>
            <a:endCxn id="31" idx="4"/>
          </p:cNvCxnSpPr>
          <p:nvPr/>
        </p:nvCxnSpPr>
        <p:spPr>
          <a:xfrm flipV="1">
            <a:off x="4390825" y="1963597"/>
            <a:ext cx="9539" cy="12908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C697E22-3C4A-478C-8252-37FB6FAC4F85}"/>
              </a:ext>
            </a:extLst>
          </p:cNvPr>
          <p:cNvCxnSpPr>
            <a:cxnSpLocks/>
            <a:stCxn id="105" idx="2"/>
            <a:endCxn id="97" idx="3"/>
          </p:cNvCxnSpPr>
          <p:nvPr/>
        </p:nvCxnSpPr>
        <p:spPr>
          <a:xfrm rot="5400000">
            <a:off x="6484328" y="2976245"/>
            <a:ext cx="320752" cy="142868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8" name="Picture 2" descr="Folder icon - Icons8 Flat Color Icons - 398">
            <a:extLst>
              <a:ext uri="{FF2B5EF4-FFF2-40B4-BE49-F238E27FC236}">
                <a16:creationId xmlns:a16="http://schemas.microsoft.com/office/drawing/2014/main" id="{2692D50F-4AB4-4D8F-A32A-4B925E5A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3" y="5338464"/>
            <a:ext cx="470079" cy="4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2" descr="Resultado de imagen para excel icon">
            <a:extLst>
              <a:ext uri="{FF2B5EF4-FFF2-40B4-BE49-F238E27FC236}">
                <a16:creationId xmlns:a16="http://schemas.microsoft.com/office/drawing/2014/main" id="{8993DBD6-7CDA-4628-8211-B8C7F62C2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03" y="5396182"/>
            <a:ext cx="384091" cy="3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Resultado de imagen para python">
            <a:extLst>
              <a:ext uri="{FF2B5EF4-FFF2-40B4-BE49-F238E27FC236}">
                <a16:creationId xmlns:a16="http://schemas.microsoft.com/office/drawing/2014/main" id="{5AA4599B-CEF5-4173-BA4B-91E8504C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76" y="5395878"/>
            <a:ext cx="408173" cy="4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434752DD-26A1-403E-9E52-49F18F17F700}"/>
              </a:ext>
            </a:extLst>
          </p:cNvPr>
          <p:cNvSpPr txBox="1"/>
          <p:nvPr/>
        </p:nvSpPr>
        <p:spPr>
          <a:xfrm>
            <a:off x="5768749" y="5442414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</a:t>
            </a:r>
            <a:r>
              <a:rPr lang="en-US" sz="1200" b="1" dirty="0" err="1"/>
              <a:t>py</a:t>
            </a:r>
            <a:r>
              <a:rPr lang="en-US" sz="1200" b="1" dirty="0"/>
              <a:t> files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F5C7A1E-83E7-4F57-A822-E9FBF0B960CD}"/>
              </a:ext>
            </a:extLst>
          </p:cNvPr>
          <p:cNvSpPr txBox="1"/>
          <p:nvPr/>
        </p:nvSpPr>
        <p:spPr>
          <a:xfrm>
            <a:off x="6869176" y="5440014"/>
            <a:ext cx="7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.xlsx files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0CB1043-5CEC-460C-A5FB-CE0AD43564A0}"/>
              </a:ext>
            </a:extLst>
          </p:cNvPr>
          <p:cNvSpPr txBox="1"/>
          <p:nvPr/>
        </p:nvSpPr>
        <p:spPr>
          <a:xfrm>
            <a:off x="3602733" y="5429616"/>
            <a:ext cx="63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Legend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31F9E9C-B595-4A32-8CF2-4A20BE0A6AA9}"/>
              </a:ext>
            </a:extLst>
          </p:cNvPr>
          <p:cNvSpPr txBox="1"/>
          <p:nvPr/>
        </p:nvSpPr>
        <p:spPr>
          <a:xfrm>
            <a:off x="4778506" y="5434261"/>
            <a:ext cx="58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Folder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093CDB4-D79F-408C-8FA7-0E14A0E0A5DF}"/>
              </a:ext>
            </a:extLst>
          </p:cNvPr>
          <p:cNvSpPr/>
          <p:nvPr/>
        </p:nvSpPr>
        <p:spPr>
          <a:xfrm>
            <a:off x="3586068" y="5343337"/>
            <a:ext cx="6163470" cy="485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0" descr="Resultado de imagen para csv icon">
            <a:extLst>
              <a:ext uri="{FF2B5EF4-FFF2-40B4-BE49-F238E27FC236}">
                <a16:creationId xmlns:a16="http://schemas.microsoft.com/office/drawing/2014/main" id="{78ABDD55-D632-452B-AE70-8B28F412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7" y="5401185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2A49D14C-D60D-4433-9997-AA55FB5902E7}"/>
              </a:ext>
            </a:extLst>
          </p:cNvPr>
          <p:cNvSpPr txBox="1"/>
          <p:nvPr/>
        </p:nvSpPr>
        <p:spPr>
          <a:xfrm>
            <a:off x="7928788" y="5437171"/>
            <a:ext cx="71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.csv files</a:t>
            </a:r>
          </a:p>
        </p:txBody>
      </p:sp>
      <p:pic>
        <p:nvPicPr>
          <p:cNvPr id="164" name="Picture 6" descr="Free Icon | Txt file">
            <a:extLst>
              <a:ext uri="{FF2B5EF4-FFF2-40B4-BE49-F238E27FC236}">
                <a16:creationId xmlns:a16="http://schemas.microsoft.com/office/drawing/2014/main" id="{6E4D6EE8-FAF8-4440-91A5-8C251E5B6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22" y="5387476"/>
            <a:ext cx="398035" cy="3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845AC306-9331-4E4C-B9F2-38C16E8903BC}"/>
              </a:ext>
            </a:extLst>
          </p:cNvPr>
          <p:cNvSpPr txBox="1"/>
          <p:nvPr/>
        </p:nvSpPr>
        <p:spPr>
          <a:xfrm>
            <a:off x="8998494" y="5440617"/>
            <a:ext cx="69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.txt files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A1780E8-0A2B-4C95-ADC3-81A72307FE95}"/>
              </a:ext>
            </a:extLst>
          </p:cNvPr>
          <p:cNvSpPr/>
          <p:nvPr/>
        </p:nvSpPr>
        <p:spPr>
          <a:xfrm>
            <a:off x="2739260" y="901959"/>
            <a:ext cx="1493486" cy="1254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51D880B-5F91-4D5C-B734-7C5BC733E768}"/>
              </a:ext>
            </a:extLst>
          </p:cNvPr>
          <p:cNvSpPr/>
          <p:nvPr/>
        </p:nvSpPr>
        <p:spPr>
          <a:xfrm>
            <a:off x="2761874" y="3328326"/>
            <a:ext cx="1493486" cy="1254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Folder icon - Icons8 Flat Color Icons - 398">
            <a:extLst>
              <a:ext uri="{FF2B5EF4-FFF2-40B4-BE49-F238E27FC236}">
                <a16:creationId xmlns:a16="http://schemas.microsoft.com/office/drawing/2014/main" id="{87736D6F-9ADF-4953-9F7B-40F8F0AE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26" y="4015739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3D4DBAE-CCCA-4D1B-A66C-3B6C77EA6422}"/>
              </a:ext>
            </a:extLst>
          </p:cNvPr>
          <p:cNvSpPr txBox="1"/>
          <p:nvPr/>
        </p:nvSpPr>
        <p:spPr>
          <a:xfrm>
            <a:off x="1542348" y="4029939"/>
            <a:ext cx="121661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experiment_data</a:t>
            </a:r>
            <a:endParaRPr lang="en-US" sz="1100" i="1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D9194CF-AD6F-4290-B393-9BB1A87E74A8}"/>
              </a:ext>
            </a:extLst>
          </p:cNvPr>
          <p:cNvSpPr/>
          <p:nvPr/>
        </p:nvSpPr>
        <p:spPr>
          <a:xfrm rot="5400000">
            <a:off x="1907890" y="3710274"/>
            <a:ext cx="485529" cy="1254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Folder icon - Icons8 Flat Color Icons - 398">
            <a:extLst>
              <a:ext uri="{FF2B5EF4-FFF2-40B4-BE49-F238E27FC236}">
                <a16:creationId xmlns:a16="http://schemas.microsoft.com/office/drawing/2014/main" id="{4D85BAB7-FC3A-4B6E-8C36-9E8BF545D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54" y="4807583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CF3C216-84C2-485D-AD0C-89F5FBAF177B}"/>
              </a:ext>
            </a:extLst>
          </p:cNvPr>
          <p:cNvSpPr txBox="1"/>
          <p:nvPr/>
        </p:nvSpPr>
        <p:spPr>
          <a:xfrm>
            <a:off x="1536277" y="4821783"/>
            <a:ext cx="958262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Experiment </a:t>
            </a:r>
            <a:r>
              <a:rPr lang="en-US" sz="1100" i="1" dirty="0"/>
              <a:t>E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88C6FE7-1861-46E2-A227-DCE3032558DD}"/>
              </a:ext>
            </a:extLst>
          </p:cNvPr>
          <p:cNvSpPr/>
          <p:nvPr/>
        </p:nvSpPr>
        <p:spPr>
          <a:xfrm rot="5400000">
            <a:off x="1892123" y="4502486"/>
            <a:ext cx="485529" cy="1254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AEE40-4CE4-44A2-81CE-696F067ECA28}"/>
              </a:ext>
            </a:extLst>
          </p:cNvPr>
          <p:cNvSpPr txBox="1"/>
          <p:nvPr/>
        </p:nvSpPr>
        <p:spPr>
          <a:xfrm>
            <a:off x="5825905" y="658214"/>
            <a:ext cx="8418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1100" i="1" dirty="0"/>
              <a:t>Has inputs, outputs, and TEM</a:t>
            </a:r>
            <a:endParaRPr lang="en-US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C150B3-1729-4740-93AB-A603CF87A422}"/>
              </a:ext>
            </a:extLst>
          </p:cNvPr>
          <p:cNvSpPr txBox="1"/>
          <p:nvPr/>
        </p:nvSpPr>
        <p:spPr>
          <a:xfrm>
            <a:off x="1274321" y="5334527"/>
            <a:ext cx="1481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100" i="1" dirty="0"/>
              <a:t>Has </a:t>
            </a:r>
            <a:r>
              <a:rPr lang="es-CR" sz="1100" i="1" dirty="0" err="1"/>
              <a:t>experiment</a:t>
            </a:r>
            <a:r>
              <a:rPr lang="es-CR" sz="1100" i="1" dirty="0"/>
              <a:t> </a:t>
            </a:r>
            <a:r>
              <a:rPr lang="es-CR" sz="1100" i="1" dirty="0" err="1"/>
              <a:t>pickles</a:t>
            </a:r>
            <a:endParaRPr lang="en-US" sz="1100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0C89A4-8858-42DD-A25D-56BF74595DF5}"/>
              </a:ext>
            </a:extLst>
          </p:cNvPr>
          <p:cNvCxnSpPr>
            <a:stCxn id="80" idx="3"/>
            <a:endCxn id="6" idx="1"/>
          </p:cNvCxnSpPr>
          <p:nvPr/>
        </p:nvCxnSpPr>
        <p:spPr>
          <a:xfrm flipV="1">
            <a:off x="5526245" y="958296"/>
            <a:ext cx="29966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27F9993-692F-4ABD-BB2D-4BE18E57A2DE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2014959" y="5083393"/>
            <a:ext cx="449" cy="25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189BAD-D8AF-4741-A4A3-0DDE3BEF0B1C}"/>
              </a:ext>
            </a:extLst>
          </p:cNvPr>
          <p:cNvSpPr txBox="1"/>
          <p:nvPr/>
        </p:nvSpPr>
        <p:spPr>
          <a:xfrm>
            <a:off x="8248261" y="901959"/>
            <a:ext cx="3207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u="sng" dirty="0"/>
              <a:t>Note:</a:t>
            </a:r>
            <a:r>
              <a:rPr lang="es-CR" dirty="0"/>
              <a:t> </a:t>
            </a:r>
            <a:r>
              <a:rPr lang="es-CR" dirty="0" err="1"/>
              <a:t>when</a:t>
            </a:r>
            <a:r>
              <a:rPr lang="es-CR" dirty="0"/>
              <a:t> </a:t>
            </a:r>
            <a:r>
              <a:rPr lang="es-CR" dirty="0" err="1"/>
              <a:t>updating</a:t>
            </a:r>
            <a:r>
              <a:rPr lang="es-CR" dirty="0"/>
              <a:t> “</a:t>
            </a:r>
            <a:r>
              <a:rPr lang="es-CR" dirty="0" err="1"/>
              <a:t>prim_structure</a:t>
            </a:r>
            <a:r>
              <a:rPr lang="es-CR" dirty="0"/>
              <a:t>” Excel files, </a:t>
            </a:r>
            <a:r>
              <a:rPr lang="es-CR" dirty="0" err="1"/>
              <a:t>also</a:t>
            </a:r>
            <a:r>
              <a:rPr lang="es-CR" dirty="0"/>
              <a:t> </a:t>
            </a:r>
            <a:r>
              <a:rPr lang="es-CR" dirty="0" err="1"/>
              <a:t>update</a:t>
            </a:r>
            <a:r>
              <a:rPr lang="es-CR" dirty="0"/>
              <a:t> </a:t>
            </a:r>
            <a:r>
              <a:rPr lang="es-CR" dirty="0" err="1"/>
              <a:t>the</a:t>
            </a:r>
            <a:r>
              <a:rPr lang="es-CR" dirty="0"/>
              <a:t> </a:t>
            </a:r>
            <a:r>
              <a:rPr lang="es-CR" dirty="0" err="1"/>
              <a:t>pickles</a:t>
            </a:r>
            <a:r>
              <a:rPr lang="es-CR" dirty="0"/>
              <a:t> </a:t>
            </a:r>
            <a:r>
              <a:rPr lang="es-CR" dirty="0" err="1"/>
              <a:t>with</a:t>
            </a:r>
            <a:r>
              <a:rPr lang="es-CR" dirty="0"/>
              <a:t> t3f1_prim_structure.py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4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199F5-96FB-4E87-9463-40181906F8D4}"/>
              </a:ext>
            </a:extLst>
          </p:cNvPr>
          <p:cNvSpPr txBox="1"/>
          <p:nvPr/>
        </p:nvSpPr>
        <p:spPr>
          <a:xfrm>
            <a:off x="4508447" y="3720157"/>
            <a:ext cx="1421915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t3f4_range_finder</a:t>
            </a:r>
          </a:p>
        </p:txBody>
      </p:sp>
      <p:pic>
        <p:nvPicPr>
          <p:cNvPr id="3" name="Picture 6" descr="Resultado de imagen para python">
            <a:extLst>
              <a:ext uri="{FF2B5EF4-FFF2-40B4-BE49-F238E27FC236}">
                <a16:creationId xmlns:a16="http://schemas.microsoft.com/office/drawing/2014/main" id="{20476657-1096-4CA8-99D1-0B1E166E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0" y="3726549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D23BB-98C8-45FF-A74F-F1FD0FD87813}"/>
              </a:ext>
            </a:extLst>
          </p:cNvPr>
          <p:cNvSpPr txBox="1"/>
          <p:nvPr/>
        </p:nvSpPr>
        <p:spPr>
          <a:xfrm>
            <a:off x="4508447" y="4151123"/>
            <a:ext cx="1587553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t3f3_ check</a:t>
            </a:r>
            <a:r>
              <a:rPr lang="es-CR" sz="1100" dirty="0"/>
              <a:t>_</a:t>
            </a:r>
            <a:r>
              <a:rPr lang="en-US" sz="1100" dirty="0" err="1"/>
              <a:t>subtables</a:t>
            </a:r>
            <a:endParaRPr lang="en-US" sz="1100" dirty="0"/>
          </a:p>
        </p:txBody>
      </p:sp>
      <p:pic>
        <p:nvPicPr>
          <p:cNvPr id="5" name="Picture 6" descr="Resultado de imagen para python">
            <a:extLst>
              <a:ext uri="{FF2B5EF4-FFF2-40B4-BE49-F238E27FC236}">
                <a16:creationId xmlns:a16="http://schemas.microsoft.com/office/drawing/2014/main" id="{649BC6CD-48BF-49B9-AED2-EF64B0A24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0" y="4157515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6A2315-1723-4BD6-9E76-3974F0D6E5C8}"/>
              </a:ext>
            </a:extLst>
          </p:cNvPr>
          <p:cNvSpPr txBox="1"/>
          <p:nvPr/>
        </p:nvSpPr>
        <p:spPr>
          <a:xfrm>
            <a:off x="4508448" y="4595642"/>
            <a:ext cx="1938986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t3f3_ </a:t>
            </a:r>
            <a:r>
              <a:rPr lang="en-US" sz="1100" dirty="0" err="1"/>
              <a:t>validation_analysis</a:t>
            </a:r>
            <a:endParaRPr lang="en-US" sz="1100" dirty="0"/>
          </a:p>
        </p:txBody>
      </p:sp>
      <p:pic>
        <p:nvPicPr>
          <p:cNvPr id="7" name="Picture 6" descr="Resultado de imagen para python">
            <a:extLst>
              <a:ext uri="{FF2B5EF4-FFF2-40B4-BE49-F238E27FC236}">
                <a16:creationId xmlns:a16="http://schemas.microsoft.com/office/drawing/2014/main" id="{B3C3AED6-E98A-4F13-9C72-2B9D73920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60" y="4602034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4DFCD-9F41-4384-A066-4038095D5B1D}"/>
              </a:ext>
            </a:extLst>
          </p:cNvPr>
          <p:cNvSpPr txBox="1"/>
          <p:nvPr/>
        </p:nvSpPr>
        <p:spPr>
          <a:xfrm>
            <a:off x="7489065" y="3979636"/>
            <a:ext cx="135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dirty="0" err="1"/>
              <a:t>Scatter</a:t>
            </a:r>
            <a:r>
              <a:rPr lang="es-CR" dirty="0"/>
              <a:t> </a:t>
            </a:r>
            <a:r>
              <a:rPr lang="es-CR" dirty="0" err="1"/>
              <a:t>plots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32392D-AAC7-477C-A949-3AA190B22843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096000" y="4164302"/>
            <a:ext cx="1393065" cy="11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3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A89A47-E41C-443C-8E64-D4684C403040}"/>
              </a:ext>
            </a:extLst>
          </p:cNvPr>
          <p:cNvSpPr txBox="1"/>
          <p:nvPr/>
        </p:nvSpPr>
        <p:spPr>
          <a:xfrm>
            <a:off x="0" y="64886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Misc.</a:t>
            </a:r>
          </a:p>
        </p:txBody>
      </p:sp>
      <p:pic>
        <p:nvPicPr>
          <p:cNvPr id="5" name="Picture 2" descr="Resultado de imagen para excel icon">
            <a:extLst>
              <a:ext uri="{FF2B5EF4-FFF2-40B4-BE49-F238E27FC236}">
                <a16:creationId xmlns:a16="http://schemas.microsoft.com/office/drawing/2014/main" id="{2C66B240-BA10-4BB8-B241-A1049B243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5" y="1582533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36A7D1-DC90-4C9A-8C0A-E49B07D260AF}"/>
              </a:ext>
            </a:extLst>
          </p:cNvPr>
          <p:cNvSpPr txBox="1"/>
          <p:nvPr/>
        </p:nvSpPr>
        <p:spPr>
          <a:xfrm>
            <a:off x="2131487" y="1582533"/>
            <a:ext cx="2013826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A-</a:t>
            </a:r>
            <a:r>
              <a:rPr lang="en-US" sz="1100" dirty="0" err="1"/>
              <a:t>I_Classifier_Modes_Demand</a:t>
            </a:r>
            <a:endParaRPr lang="en-US" sz="1100" dirty="0"/>
          </a:p>
        </p:txBody>
      </p:sp>
      <p:pic>
        <p:nvPicPr>
          <p:cNvPr id="7" name="Picture 2" descr="Resultado de imagen para excel icon">
            <a:extLst>
              <a:ext uri="{FF2B5EF4-FFF2-40B4-BE49-F238E27FC236}">
                <a16:creationId xmlns:a16="http://schemas.microsoft.com/office/drawing/2014/main" id="{5E2DEFA8-ABB8-431A-998D-DA477C5BA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5" y="188112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E1C1EB-CFEF-435C-9D76-48E8E44C0BD6}"/>
              </a:ext>
            </a:extLst>
          </p:cNvPr>
          <p:cNvSpPr txBox="1"/>
          <p:nvPr/>
        </p:nvSpPr>
        <p:spPr>
          <a:xfrm>
            <a:off x="2131487" y="1881126"/>
            <a:ext cx="2013826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A-</a:t>
            </a:r>
            <a:r>
              <a:rPr lang="en-US" sz="1100" dirty="0" err="1"/>
              <a:t>I_Classifier_Modes_Supply</a:t>
            </a:r>
            <a:endParaRPr lang="en-US" sz="1100" dirty="0"/>
          </a:p>
        </p:txBody>
      </p:sp>
      <p:pic>
        <p:nvPicPr>
          <p:cNvPr id="9" name="Picture 2" descr="Resultado de imagen para excel icon">
            <a:extLst>
              <a:ext uri="{FF2B5EF4-FFF2-40B4-BE49-F238E27FC236}">
                <a16:creationId xmlns:a16="http://schemas.microsoft.com/office/drawing/2014/main" id="{68A4190A-C7BA-4F1A-BD0B-FCCB4A6E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5" y="2179719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0E4473-46E2-487E-A6BA-3B3EDF6C916E}"/>
              </a:ext>
            </a:extLst>
          </p:cNvPr>
          <p:cNvSpPr txBox="1"/>
          <p:nvPr/>
        </p:nvSpPr>
        <p:spPr>
          <a:xfrm>
            <a:off x="2131487" y="2179719"/>
            <a:ext cx="2013826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A-</a:t>
            </a:r>
            <a:r>
              <a:rPr lang="en-US" sz="1100" dirty="0" err="1"/>
              <a:t>I_Classifier_Modes_Transport</a:t>
            </a:r>
            <a:endParaRPr lang="en-US" sz="1100" dirty="0"/>
          </a:p>
        </p:txBody>
      </p:sp>
      <p:pic>
        <p:nvPicPr>
          <p:cNvPr id="11" name="Picture 2" descr="Resultado de imagen para excel icon">
            <a:extLst>
              <a:ext uri="{FF2B5EF4-FFF2-40B4-BE49-F238E27FC236}">
                <a16:creationId xmlns:a16="http://schemas.microsoft.com/office/drawing/2014/main" id="{BA8FF8B7-06A8-45A7-8BB7-00B85DE3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5" y="2478312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F84302-9098-43A0-90F0-875DE441C983}"/>
              </a:ext>
            </a:extLst>
          </p:cNvPr>
          <p:cNvSpPr txBox="1"/>
          <p:nvPr/>
        </p:nvSpPr>
        <p:spPr>
          <a:xfrm>
            <a:off x="2131487" y="2478312"/>
            <a:ext cx="2013826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A-</a:t>
            </a:r>
            <a:r>
              <a:rPr lang="en-US" sz="1100" dirty="0" err="1"/>
              <a:t>I_Horizon_Configuration</a:t>
            </a:r>
            <a:endParaRPr lang="en-US" sz="11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0E660E-1E67-4672-933A-2C7A0AC8CD37}"/>
              </a:ext>
            </a:extLst>
          </p:cNvPr>
          <p:cNvGrpSpPr/>
          <p:nvPr/>
        </p:nvGrpSpPr>
        <p:grpSpPr>
          <a:xfrm>
            <a:off x="10816182" y="93089"/>
            <a:ext cx="1301371" cy="2552836"/>
            <a:chOff x="9876698" y="1981064"/>
            <a:chExt cx="1301371" cy="2552836"/>
          </a:xfrm>
        </p:grpSpPr>
        <p:pic>
          <p:nvPicPr>
            <p:cNvPr id="14" name="Picture 2" descr="Folder icon - Icons8 Flat Color Icons - 398">
              <a:extLst>
                <a:ext uri="{FF2B5EF4-FFF2-40B4-BE49-F238E27FC236}">
                  <a16:creationId xmlns:a16="http://schemas.microsoft.com/office/drawing/2014/main" id="{E2A71496-1968-46EF-859B-C69060E54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268" y="2221457"/>
              <a:ext cx="470079" cy="47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n para excel icon">
              <a:extLst>
                <a:ext uri="{FF2B5EF4-FFF2-40B4-BE49-F238E27FC236}">
                  <a16:creationId xmlns:a16="http://schemas.microsoft.com/office/drawing/2014/main" id="{E80D7993-65B5-427D-ACB4-9A5DC0FE4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268" y="2662961"/>
              <a:ext cx="384091" cy="38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Resultado de imagen para python">
              <a:extLst>
                <a:ext uri="{FF2B5EF4-FFF2-40B4-BE49-F238E27FC236}">
                  <a16:creationId xmlns:a16="http://schemas.microsoft.com/office/drawing/2014/main" id="{B7432189-292E-48C9-A057-D02C024851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268" y="3553634"/>
              <a:ext cx="408173" cy="408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64C086-CC67-4C1A-B514-5481FF6B79E6}"/>
                </a:ext>
              </a:extLst>
            </p:cNvPr>
            <p:cNvSpPr txBox="1"/>
            <p:nvPr/>
          </p:nvSpPr>
          <p:spPr>
            <a:xfrm>
              <a:off x="10364541" y="3600170"/>
              <a:ext cx="6791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.</a:t>
              </a:r>
              <a:r>
                <a:rPr lang="en-US" sz="1200" b="1" dirty="0" err="1"/>
                <a:t>py</a:t>
              </a:r>
              <a:r>
                <a:rPr lang="en-US" sz="1200" b="1" dirty="0"/>
                <a:t> files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9FEB2-AE7E-4C90-8F7E-BA333BA323A8}"/>
                </a:ext>
              </a:extLst>
            </p:cNvPr>
            <p:cNvSpPr txBox="1"/>
            <p:nvPr/>
          </p:nvSpPr>
          <p:spPr>
            <a:xfrm>
              <a:off x="10364541" y="2706793"/>
              <a:ext cx="763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.xlsx files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7425E3-FF95-4400-8D60-D8DD9ECC4224}"/>
                </a:ext>
              </a:extLst>
            </p:cNvPr>
            <p:cNvSpPr txBox="1"/>
            <p:nvPr/>
          </p:nvSpPr>
          <p:spPr>
            <a:xfrm>
              <a:off x="10228803" y="1981064"/>
              <a:ext cx="633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/>
                <a:t>Legend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A466CF-BC0B-4CAD-BD85-157B482E4079}"/>
                </a:ext>
              </a:extLst>
            </p:cNvPr>
            <p:cNvSpPr txBox="1"/>
            <p:nvPr/>
          </p:nvSpPr>
          <p:spPr>
            <a:xfrm>
              <a:off x="10440741" y="2317254"/>
              <a:ext cx="589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Folder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6AA3C2-9BCE-4381-85A1-572ABAED5ABB}"/>
                </a:ext>
              </a:extLst>
            </p:cNvPr>
            <p:cNvSpPr/>
            <p:nvPr/>
          </p:nvSpPr>
          <p:spPr>
            <a:xfrm>
              <a:off x="9876698" y="1981064"/>
              <a:ext cx="1301371" cy="25528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0" descr="Resultado de imagen para csv icon">
              <a:extLst>
                <a:ext uri="{FF2B5EF4-FFF2-40B4-BE49-F238E27FC236}">
                  <a16:creationId xmlns:a16="http://schemas.microsoft.com/office/drawing/2014/main" id="{031D0F8F-BC19-42E6-BAB1-61524AB50F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268" y="3108972"/>
              <a:ext cx="384092" cy="384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76CDC4-B6DD-4D23-8A41-9140A4BA817E}"/>
                </a:ext>
              </a:extLst>
            </p:cNvPr>
            <p:cNvSpPr txBox="1"/>
            <p:nvPr/>
          </p:nvSpPr>
          <p:spPr>
            <a:xfrm>
              <a:off x="10364541" y="3153482"/>
              <a:ext cx="719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.csv files</a:t>
              </a:r>
            </a:p>
          </p:txBody>
        </p:sp>
        <p:pic>
          <p:nvPicPr>
            <p:cNvPr id="24" name="Picture 6" descr="Free Icon | Txt file">
              <a:extLst>
                <a:ext uri="{FF2B5EF4-FFF2-40B4-BE49-F238E27FC236}">
                  <a16:creationId xmlns:a16="http://schemas.microsoft.com/office/drawing/2014/main" id="{74C5EFF7-A195-4026-87CE-3A6FE30EB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903" y="4027247"/>
              <a:ext cx="422807" cy="405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12451B-7719-434D-A17C-E0E5FEC8E0F9}"/>
                </a:ext>
              </a:extLst>
            </p:cNvPr>
            <p:cNvSpPr txBox="1"/>
            <p:nvPr/>
          </p:nvSpPr>
          <p:spPr>
            <a:xfrm>
              <a:off x="10384739" y="4055822"/>
              <a:ext cx="6970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00"/>
              </a:lvl1pPr>
            </a:lstStyle>
            <a:p>
              <a:r>
                <a:rPr lang="en-US" sz="1200" b="1" dirty="0"/>
                <a:t>.txt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88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D73B84EC2FBA4AB6031CFB79C3D0E0" ma:contentTypeVersion="13" ma:contentTypeDescription="Crear nuevo documento." ma:contentTypeScope="" ma:versionID="371947e8e2760f0f8e8f59c32e4ad2a0">
  <xsd:schema xmlns:xsd="http://www.w3.org/2001/XMLSchema" xmlns:xs="http://www.w3.org/2001/XMLSchema" xmlns:p="http://schemas.microsoft.com/office/2006/metadata/properties" xmlns:ns2="c4f98862-adfd-4d9c-a945-852f80f0eb51" xmlns:ns3="b9355cc9-2d41-4aa9-bfbc-bd016a1e1a01" targetNamespace="http://schemas.microsoft.com/office/2006/metadata/properties" ma:root="true" ma:fieldsID="a059f82d0b353b49693c069f8347eedf" ns2:_="" ns3:_="">
    <xsd:import namespace="c4f98862-adfd-4d9c-a945-852f80f0eb51"/>
    <xsd:import namespace="b9355cc9-2d41-4aa9-bfbc-bd016a1e1a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98862-adfd-4d9c-a945-852f80f0eb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71f7bd95-1200-4052-9a4e-dfdf006e1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55cc9-2d41-4aa9-bfbc-bd016a1e1a0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9EC42-E058-4604-BB68-348AE6B04C20}"/>
</file>

<file path=customXml/itemProps2.xml><?xml version="1.0" encoding="utf-8"?>
<ds:datastoreItem xmlns:ds="http://schemas.openxmlformats.org/officeDocument/2006/customXml" ds:itemID="{CDAD56B7-AB59-4C62-8E05-42A4A08F3B07}"/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190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 Victor</dc:creator>
  <cp:lastModifiedBy>Luis Victor</cp:lastModifiedBy>
  <cp:revision>138</cp:revision>
  <dcterms:created xsi:type="dcterms:W3CDTF">2021-04-28T19:57:26Z</dcterms:created>
  <dcterms:modified xsi:type="dcterms:W3CDTF">2022-03-18T05:19:41Z</dcterms:modified>
</cp:coreProperties>
</file>