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7912-3A49-6B4B-5066-C9EB083C6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91C40-AC85-F8AF-7A78-353CC7CDE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F4260-479A-F0AC-3D37-BF078051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62135-B67A-EEF4-5409-B2BDDEA5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A1118-05FF-13D1-CAB0-2E7482E4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0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AC08-E077-4683-CF8D-F9296564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449B4-09F3-B162-8206-53F196D80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6E053-7CFD-5BD6-CCF4-CC5C40280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FABEB-9FE9-A888-6587-5A0AA83E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AA623-44D2-6656-8447-D957340C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8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54A53-F85E-6A77-1F71-7FEB4EE9F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AD777-DD1E-1DA7-7A86-9D6167F80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B8E1D-BBDB-E086-50E5-6384BDCE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29EC6-013B-90F8-FAA6-60A33598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56400-2853-B4FA-0DC5-7838D95A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1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9A68-FA6A-7FA9-FC20-772CDD14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94402-F69E-3AC6-FF7F-199FE1CAC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58934-C90F-6812-1E56-7F38D9E3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FF51D-6FAC-1A0A-9B32-7A137D96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28615-7A26-7EF6-A5F4-FBCE9AD3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2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E225-7204-2451-07F0-F74906CC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6E0CE-2D51-C6F7-89F8-15F0DB4D3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F7F8C-277F-D5DD-BFF9-8B51D091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6AC50-AF41-3A7B-AF4D-59ABC9CC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68CD8-0A40-42E4-E237-2A51F8E3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7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5E3C6-53A5-2C6D-29EE-64E6E7A9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8329-139E-C048-6246-11AFF7603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49BF6-E62F-7C16-A9B2-D3A990043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C00DC-22A4-4F7B-5D62-582B02D9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18541-F48F-1D1B-BDC2-7DC0704BC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1800D-D83B-EBD1-2B56-27F956CF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5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A4E5-779C-31C6-3A2D-CF03A884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4B036-F570-CAEA-3FCF-8243B49F2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D725A-74B5-9BC9-0869-91BD641A6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E448D0-C5B6-56FB-0EAF-AE4790C09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C6AB5-3CE7-73E0-02E2-2EA98A49E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01D18-9A4F-83A7-4572-4F13FC4B6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908C5-C070-8484-D5F5-B44A1799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D45C7-37AC-EC81-89D2-D9005D8E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5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2F21-59C9-FEC9-D226-06EA2B47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2BEF5-6BCF-D48F-A507-2D2912CA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D1F63-60D7-424E-00F6-CEDBBFC6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46997-6937-1839-79E3-2E6A0C12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4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BBE24-8551-9952-893E-84699C57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C607C-2F52-9B1F-AB58-D58E614A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9103-3BCE-20B3-74B5-D28982C2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6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0B66-1E24-D4A0-F4FA-175C16DD6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7468F-9CFD-C2FA-633C-22FF7DE03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39F00-2E9C-AECA-75A6-2757F41A4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DE86B-9C25-E5E3-5B23-8C92841C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ACF2B-1114-1282-FF65-34E0EB7E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4706D-69DE-73CB-BF6B-4A6A59FC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6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C711-2177-6003-95A8-E9C0EF4B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5472E-BCE3-854F-D2C8-DAEEDFA10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13258-FF1D-AB83-86C1-B031B54FC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43D0C-DB19-6DA8-EBC7-1E6CD9A8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15C88-8364-9FC1-EC84-CA4F7C67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4335C-4EB7-A609-54C2-29E50253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1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06A43-9C16-5DFD-86AD-25D1DC98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429C9-1DD3-2AFD-6E60-541A68CE7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6F2A2-C972-B362-70C7-AD136957B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8EA266-B578-4102-83B4-FCF105840A2B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38C16-F3E1-393C-15CD-335BF3E97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4B81C-A9E3-1EBE-79F5-1B3E0C811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2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AF5201-9786-CA39-679D-C46C78D08C3A}"/>
              </a:ext>
            </a:extLst>
          </p:cNvPr>
          <p:cNvSpPr/>
          <p:nvPr/>
        </p:nvSpPr>
        <p:spPr>
          <a:xfrm>
            <a:off x="4110182" y="212436"/>
            <a:ext cx="3315854" cy="12653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Experiment_manager</a:t>
            </a:r>
            <a:r>
              <a:rPr lang="en-GB" dirty="0"/>
              <a:t>_(AFOLU)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49489D-CE89-DF53-761B-5A239E9A03A9}"/>
              </a:ext>
            </a:extLst>
          </p:cNvPr>
          <p:cNvCxnSpPr/>
          <p:nvPr/>
        </p:nvCxnSpPr>
        <p:spPr>
          <a:xfrm>
            <a:off x="4149344" y="1477818"/>
            <a:ext cx="0" cy="87219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3E31B3-A9EB-839A-7876-FB396FB22B48}"/>
              </a:ext>
            </a:extLst>
          </p:cNvPr>
          <p:cNvCxnSpPr/>
          <p:nvPr/>
        </p:nvCxnSpPr>
        <p:spPr>
          <a:xfrm>
            <a:off x="5674360" y="1477818"/>
            <a:ext cx="0" cy="87219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A464AE-17E6-8558-AEFE-106A06F56E12}"/>
              </a:ext>
            </a:extLst>
          </p:cNvPr>
          <p:cNvCxnSpPr/>
          <p:nvPr/>
        </p:nvCxnSpPr>
        <p:spPr>
          <a:xfrm>
            <a:off x="6010934" y="1477818"/>
            <a:ext cx="0" cy="87219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D77709-F673-8193-0F9A-81D0E7AD6FB1}"/>
              </a:ext>
            </a:extLst>
          </p:cNvPr>
          <p:cNvCxnSpPr/>
          <p:nvPr/>
        </p:nvCxnSpPr>
        <p:spPr>
          <a:xfrm>
            <a:off x="6273984" y="1477818"/>
            <a:ext cx="0" cy="87219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3CA8A7-17C3-E53A-C605-020A6731AAA4}"/>
              </a:ext>
            </a:extLst>
          </p:cNvPr>
          <p:cNvCxnSpPr/>
          <p:nvPr/>
        </p:nvCxnSpPr>
        <p:spPr>
          <a:xfrm>
            <a:off x="6527892" y="1477818"/>
            <a:ext cx="0" cy="87219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277E11-B2A7-174E-C525-EADE779DFB68}"/>
              </a:ext>
            </a:extLst>
          </p:cNvPr>
          <p:cNvCxnSpPr/>
          <p:nvPr/>
        </p:nvCxnSpPr>
        <p:spPr>
          <a:xfrm>
            <a:off x="6884231" y="1477818"/>
            <a:ext cx="0" cy="87219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208255-C35B-5F39-F2B4-70FF74878F1C}"/>
              </a:ext>
            </a:extLst>
          </p:cNvPr>
          <p:cNvCxnSpPr/>
          <p:nvPr/>
        </p:nvCxnSpPr>
        <p:spPr>
          <a:xfrm>
            <a:off x="7147560" y="1477818"/>
            <a:ext cx="0" cy="87219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6AE23E0-8EFD-1A30-8A30-6F8A0BF91ECD}"/>
              </a:ext>
            </a:extLst>
          </p:cNvPr>
          <p:cNvSpPr/>
          <p:nvPr/>
        </p:nvSpPr>
        <p:spPr>
          <a:xfrm>
            <a:off x="557784" y="150552"/>
            <a:ext cx="1508760" cy="115704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Inputs</a:t>
            </a:r>
          </a:p>
          <a:p>
            <a:pPr algn="ctr"/>
            <a:r>
              <a:rPr lang="en-GB" dirty="0" err="1"/>
              <a:t>Yaml</a:t>
            </a:r>
            <a:endParaRPr lang="en-GB" dirty="0"/>
          </a:p>
          <a:p>
            <a:pPr algn="ctr"/>
            <a:r>
              <a:rPr lang="en-US" dirty="0" err="1"/>
              <a:t>Uncertainty_Table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E40B15-B7B0-E8AD-A51C-4FE8C733E9A6}"/>
              </a:ext>
            </a:extLst>
          </p:cNvPr>
          <p:cNvCxnSpPr>
            <a:stCxn id="14" idx="3"/>
            <a:endCxn id="4" idx="1"/>
          </p:cNvCxnSpPr>
          <p:nvPr/>
        </p:nvCxnSpPr>
        <p:spPr>
          <a:xfrm>
            <a:off x="2066544" y="729072"/>
            <a:ext cx="2043638" cy="116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E160FD1-20F0-F63C-0EE5-E160A9FED45D}"/>
              </a:ext>
            </a:extLst>
          </p:cNvPr>
          <p:cNvSpPr/>
          <p:nvPr/>
        </p:nvSpPr>
        <p:spPr>
          <a:xfrm>
            <a:off x="2419928" y="2350008"/>
            <a:ext cx="2244436" cy="8721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Lectura</a:t>
            </a:r>
            <a:endParaRPr lang="en-GB" dirty="0"/>
          </a:p>
          <a:p>
            <a:pPr algn="ctr"/>
            <a:r>
              <a:rPr lang="en-US" dirty="0"/>
              <a:t>_AFOLU_demand_controls.xlsx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E425E1-4EF6-F347-2D0D-87FC64EE6418}"/>
              </a:ext>
            </a:extLst>
          </p:cNvPr>
          <p:cNvSpPr/>
          <p:nvPr/>
        </p:nvSpPr>
        <p:spPr>
          <a:xfrm>
            <a:off x="5421745" y="2350008"/>
            <a:ext cx="2521528" cy="1078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Condiciones</a:t>
            </a:r>
            <a:r>
              <a:rPr lang="en-GB" dirty="0"/>
              <a:t> de </a:t>
            </a:r>
            <a:r>
              <a:rPr lang="en-GB" dirty="0" err="1"/>
              <a:t>Uncertainty_Table</a:t>
            </a:r>
            <a:endParaRPr lang="en-US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25A8EDE-5359-C57B-ABAF-AD87842DBDF0}"/>
              </a:ext>
            </a:extLst>
          </p:cNvPr>
          <p:cNvCxnSpPr/>
          <p:nvPr/>
        </p:nvCxnSpPr>
        <p:spPr>
          <a:xfrm>
            <a:off x="6724073" y="498764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52F22BD-B49D-0FD3-A5B3-2390C6B666C2}"/>
              </a:ext>
            </a:extLst>
          </p:cNvPr>
          <p:cNvCxnSpPr>
            <a:stCxn id="4" idx="3"/>
          </p:cNvCxnSpPr>
          <p:nvPr/>
        </p:nvCxnSpPr>
        <p:spPr>
          <a:xfrm>
            <a:off x="7426036" y="845127"/>
            <a:ext cx="1717964" cy="30895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060F90B-3CE1-7C9F-BB7A-3663CDC8AB52}"/>
              </a:ext>
            </a:extLst>
          </p:cNvPr>
          <p:cNvSpPr/>
          <p:nvPr/>
        </p:nvSpPr>
        <p:spPr>
          <a:xfrm>
            <a:off x="8180277" y="3934691"/>
            <a:ext cx="1717964" cy="34636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Resultados</a:t>
            </a:r>
            <a:endParaRPr lang="en-US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C9D430B-3EA4-159A-E4B5-D54658071380}"/>
              </a:ext>
            </a:extLst>
          </p:cNvPr>
          <p:cNvCxnSpPr/>
          <p:nvPr/>
        </p:nvCxnSpPr>
        <p:spPr>
          <a:xfrm rot="10800000" flipV="1">
            <a:off x="6010934" y="4281053"/>
            <a:ext cx="2366448" cy="32789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9B375A5-9EF5-F884-10F6-ED56B0D7E8EF}"/>
              </a:ext>
            </a:extLst>
          </p:cNvPr>
          <p:cNvSpPr/>
          <p:nvPr/>
        </p:nvSpPr>
        <p:spPr>
          <a:xfrm>
            <a:off x="4378036" y="4365844"/>
            <a:ext cx="1632897" cy="56803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GLPK old</a:t>
            </a:r>
          </a:p>
          <a:p>
            <a:pPr algn="ctr"/>
            <a:r>
              <a:rPr lang="en-GB" dirty="0"/>
              <a:t>perfectos</a:t>
            </a:r>
            <a:endParaRPr lang="en-US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9D21FBA-FE13-19FD-F834-9E67DA368D1F}"/>
              </a:ext>
            </a:extLst>
          </p:cNvPr>
          <p:cNvCxnSpPr>
            <a:stCxn id="30" idx="3"/>
          </p:cNvCxnSpPr>
          <p:nvPr/>
        </p:nvCxnSpPr>
        <p:spPr>
          <a:xfrm>
            <a:off x="9898241" y="4107873"/>
            <a:ext cx="648485" cy="8474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2DEA297-BD5D-39A3-AF73-3586FCA0BE59}"/>
              </a:ext>
            </a:extLst>
          </p:cNvPr>
          <p:cNvSpPr/>
          <p:nvPr/>
        </p:nvSpPr>
        <p:spPr>
          <a:xfrm>
            <a:off x="10129057" y="4955307"/>
            <a:ext cx="1675016" cy="190269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Otoole</a:t>
            </a:r>
            <a:endParaRPr lang="en-GB" dirty="0"/>
          </a:p>
          <a:p>
            <a:pPr algn="ctr"/>
            <a:r>
              <a:rPr lang="en-GB" dirty="0" err="1"/>
              <a:t>Problemas</a:t>
            </a:r>
            <a:r>
              <a:rPr lang="en-GB" dirty="0"/>
              <a:t> de conversion a excel</a:t>
            </a:r>
          </a:p>
          <a:p>
            <a:pPr algn="ctr"/>
            <a:r>
              <a:rPr lang="en-GB" dirty="0" err="1"/>
              <a:t>concatenado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7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D109B4-E29E-6D64-0D65-FBD46519AD97}"/>
              </a:ext>
            </a:extLst>
          </p:cNvPr>
          <p:cNvSpPr/>
          <p:nvPr/>
        </p:nvSpPr>
        <p:spPr>
          <a:xfrm>
            <a:off x="91440" y="1307927"/>
            <a:ext cx="2404872" cy="50570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/>
              <a:t>Function</a:t>
            </a:r>
            <a:r>
              <a:rPr lang="en-GB" dirty="0"/>
              <a:t>_</a:t>
            </a:r>
            <a:r>
              <a:rPr lang="en-GB" dirty="0" err="1"/>
              <a:t>C_Mathprog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1C3D29D-607A-9445-7A9F-9C112D227CC6}"/>
              </a:ext>
            </a:extLst>
          </p:cNvPr>
          <p:cNvSpPr/>
          <p:nvPr/>
        </p:nvSpPr>
        <p:spPr>
          <a:xfrm>
            <a:off x="667512" y="228600"/>
            <a:ext cx="1252728" cy="7315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MOMF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C0350B-E104-A53E-885F-A2E54AA1DD07}"/>
              </a:ext>
            </a:extLst>
          </p:cNvPr>
          <p:cNvSpPr/>
          <p:nvPr/>
        </p:nvSpPr>
        <p:spPr>
          <a:xfrm>
            <a:off x="461282" y="2300609"/>
            <a:ext cx="1673352" cy="51742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main_executer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E0EE90-03EA-50B9-EDAE-6B25CE28BF7F}"/>
              </a:ext>
            </a:extLst>
          </p:cNvPr>
          <p:cNvCxnSpPr>
            <a:cxnSpLocks/>
            <a:stCxn id="3" idx="4"/>
            <a:endCxn id="2" idx="0"/>
          </p:cNvCxnSpPr>
          <p:nvPr/>
        </p:nvCxnSpPr>
        <p:spPr>
          <a:xfrm>
            <a:off x="1293876" y="960120"/>
            <a:ext cx="0" cy="347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9DAD6D-9F8D-0EEE-54AA-236B468835B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1293876" y="1813636"/>
            <a:ext cx="4082" cy="486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EDD6CB-02E3-3294-62D8-B3AABE467DD9}"/>
              </a:ext>
            </a:extLst>
          </p:cNvPr>
          <p:cNvSpPr txBox="1"/>
          <p:nvPr/>
        </p:nvSpPr>
        <p:spPr>
          <a:xfrm>
            <a:off x="2617295" y="95770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BC7921-12AB-0C7B-6DD2-66378EE8EA82}"/>
              </a:ext>
            </a:extLst>
          </p:cNvPr>
          <p:cNvSpPr/>
          <p:nvPr/>
        </p:nvSpPr>
        <p:spPr>
          <a:xfrm>
            <a:off x="6513145" y="267654"/>
            <a:ext cx="1728215" cy="60350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data_processor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83C3046-FEDB-238A-9888-7B748CEE2D4A}"/>
              </a:ext>
            </a:extLst>
          </p:cNvPr>
          <p:cNvCxnSpPr>
            <a:cxnSpLocks/>
            <a:stCxn id="75" idx="3"/>
            <a:endCxn id="16" idx="1"/>
          </p:cNvCxnSpPr>
          <p:nvPr/>
        </p:nvCxnSpPr>
        <p:spPr>
          <a:xfrm flipV="1">
            <a:off x="5144689" y="569406"/>
            <a:ext cx="1368456" cy="7564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681AD48-C540-4054-1B64-A8AB61149579}"/>
              </a:ext>
            </a:extLst>
          </p:cNvPr>
          <p:cNvSpPr txBox="1"/>
          <p:nvPr/>
        </p:nvSpPr>
        <p:spPr>
          <a:xfrm>
            <a:off x="5227402" y="125830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1B9F478-7059-3F89-9ED5-DD4E99ECF84C}"/>
              </a:ext>
            </a:extLst>
          </p:cNvPr>
          <p:cNvSpPr/>
          <p:nvPr/>
        </p:nvSpPr>
        <p:spPr>
          <a:xfrm>
            <a:off x="317481" y="6065258"/>
            <a:ext cx="1952789" cy="7315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MOMF</a:t>
            </a:r>
          </a:p>
          <a:p>
            <a:pPr algn="ctr"/>
            <a:r>
              <a:rPr lang="es-CR" dirty="0" err="1"/>
              <a:t>modernized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69BC2E1-5628-B8C7-1633-9B3C4A1F9C11}"/>
              </a:ext>
            </a:extLst>
          </p:cNvPr>
          <p:cNvSpPr/>
          <p:nvPr/>
        </p:nvSpPr>
        <p:spPr>
          <a:xfrm>
            <a:off x="3011966" y="3586464"/>
            <a:ext cx="2239632" cy="166955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Solver</a:t>
            </a:r>
          </a:p>
          <a:p>
            <a:pPr algn="r"/>
            <a:r>
              <a:rPr lang="en-GB" dirty="0"/>
              <a:t>GLPK</a:t>
            </a:r>
          </a:p>
          <a:p>
            <a:pPr algn="r"/>
            <a:r>
              <a:rPr lang="en-GB" dirty="0"/>
              <a:t>GLPK</a:t>
            </a:r>
          </a:p>
          <a:p>
            <a:pPr algn="r"/>
            <a:r>
              <a:rPr lang="en-GB" dirty="0"/>
              <a:t>CBC</a:t>
            </a:r>
          </a:p>
          <a:p>
            <a:pPr algn="r"/>
            <a:r>
              <a:rPr lang="en-GB" dirty="0"/>
              <a:t>CPLEX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817EF8-53A6-5300-A515-3AB8F19B86EF}"/>
              </a:ext>
            </a:extLst>
          </p:cNvPr>
          <p:cNvSpPr txBox="1"/>
          <p:nvPr/>
        </p:nvSpPr>
        <p:spPr>
          <a:xfrm>
            <a:off x="2152325" y="405357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CFDA1C-0C11-13B3-14B8-AEA2B9EABA30}"/>
              </a:ext>
            </a:extLst>
          </p:cNvPr>
          <p:cNvSpPr/>
          <p:nvPr/>
        </p:nvSpPr>
        <p:spPr>
          <a:xfrm>
            <a:off x="6904849" y="3244949"/>
            <a:ext cx="1728215" cy="6035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data_processor</a:t>
            </a:r>
            <a:endParaRPr lang="en-US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D5B9AA5-120B-36EF-3F20-91655BD7C2F9}"/>
              </a:ext>
            </a:extLst>
          </p:cNvPr>
          <p:cNvCxnSpPr>
            <a:cxnSpLocks/>
            <a:stCxn id="68" idx="1"/>
            <a:endCxn id="61" idx="1"/>
          </p:cNvCxnSpPr>
          <p:nvPr/>
        </p:nvCxnSpPr>
        <p:spPr>
          <a:xfrm rot="10800000" flipH="1">
            <a:off x="5305819" y="3546702"/>
            <a:ext cx="1599029" cy="601903"/>
          </a:xfrm>
          <a:prstGeom prst="bentConnector3">
            <a:avLst>
              <a:gd name="adj1" fmla="val 7292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49841D0-A985-CD94-F37E-A0D8D918A85A}"/>
              </a:ext>
            </a:extLst>
          </p:cNvPr>
          <p:cNvSpPr txBox="1"/>
          <p:nvPr/>
        </p:nvSpPr>
        <p:spPr>
          <a:xfrm>
            <a:off x="5290910" y="381746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68392505-348E-F697-0383-A8992EDAF16C}"/>
              </a:ext>
            </a:extLst>
          </p:cNvPr>
          <p:cNvSpPr/>
          <p:nvPr/>
        </p:nvSpPr>
        <p:spPr>
          <a:xfrm>
            <a:off x="5044649" y="4326241"/>
            <a:ext cx="297885" cy="777239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DA76897-89E7-9BA0-96DD-587806A27227}"/>
              </a:ext>
            </a:extLst>
          </p:cNvPr>
          <p:cNvSpPr/>
          <p:nvPr/>
        </p:nvSpPr>
        <p:spPr>
          <a:xfrm>
            <a:off x="6080898" y="4431582"/>
            <a:ext cx="1092046" cy="55778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Otoole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7FFF74-74CA-E188-0445-E256F91CC319}"/>
              </a:ext>
            </a:extLst>
          </p:cNvPr>
          <p:cNvSpPr txBox="1"/>
          <p:nvPr/>
        </p:nvSpPr>
        <p:spPr>
          <a:xfrm>
            <a:off x="5215993" y="473985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sol file</a:t>
            </a:r>
            <a:endParaRPr lang="en-US" dirty="0"/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122A883F-FA70-5635-F8BE-B7416484C4D7}"/>
              </a:ext>
            </a:extLst>
          </p:cNvPr>
          <p:cNvSpPr/>
          <p:nvPr/>
        </p:nvSpPr>
        <p:spPr>
          <a:xfrm>
            <a:off x="4981435" y="3994297"/>
            <a:ext cx="324385" cy="30861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AF67ABC-BC8C-BE09-53CD-545C85D34715}"/>
              </a:ext>
            </a:extLst>
          </p:cNvPr>
          <p:cNvSpPr/>
          <p:nvPr/>
        </p:nvSpPr>
        <p:spPr>
          <a:xfrm>
            <a:off x="3471337" y="960120"/>
            <a:ext cx="1673352" cy="73152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Solver</a:t>
            </a:r>
          </a:p>
          <a:p>
            <a:pPr algn="ctr"/>
            <a:r>
              <a:rPr lang="en-GB" dirty="0"/>
              <a:t>GLPK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16767A1-5D43-3018-91C0-FC9074A6C364}"/>
              </a:ext>
            </a:extLst>
          </p:cNvPr>
          <p:cNvSpPr/>
          <p:nvPr/>
        </p:nvSpPr>
        <p:spPr>
          <a:xfrm>
            <a:off x="91440" y="5125066"/>
            <a:ext cx="2404872" cy="5057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/>
              <a:t>Function</a:t>
            </a:r>
            <a:r>
              <a:rPr lang="en-GB" dirty="0"/>
              <a:t>_</a:t>
            </a:r>
            <a:r>
              <a:rPr lang="en-GB" dirty="0" err="1"/>
              <a:t>C_Mathprog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FA178A6-F774-DF9C-1DA8-880EAE13C072}"/>
              </a:ext>
            </a:extLst>
          </p:cNvPr>
          <p:cNvSpPr/>
          <p:nvPr/>
        </p:nvSpPr>
        <p:spPr>
          <a:xfrm>
            <a:off x="457199" y="4161782"/>
            <a:ext cx="1673352" cy="5174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main_executer</a:t>
            </a:r>
            <a:endParaRPr lang="en-US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CA2E1CA-CE66-D938-4AC1-E26DBD29DD9E}"/>
              </a:ext>
            </a:extLst>
          </p:cNvPr>
          <p:cNvCxnSpPr>
            <a:stCxn id="54" idx="0"/>
            <a:endCxn id="101" idx="2"/>
          </p:cNvCxnSpPr>
          <p:nvPr/>
        </p:nvCxnSpPr>
        <p:spPr>
          <a:xfrm flipV="1">
            <a:off x="1293876" y="5630775"/>
            <a:ext cx="0" cy="434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2A2BC94-D95D-A68F-1BE0-D891B87ECE7F}"/>
              </a:ext>
            </a:extLst>
          </p:cNvPr>
          <p:cNvCxnSpPr>
            <a:stCxn id="101" idx="0"/>
            <a:endCxn id="102" idx="2"/>
          </p:cNvCxnSpPr>
          <p:nvPr/>
        </p:nvCxnSpPr>
        <p:spPr>
          <a:xfrm flipH="1" flipV="1">
            <a:off x="1293875" y="4679205"/>
            <a:ext cx="1" cy="445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70027EE-FF69-9354-C1BE-5BB5A9D4EFE2}"/>
              </a:ext>
            </a:extLst>
          </p:cNvPr>
          <p:cNvCxnSpPr>
            <a:stCxn id="102" idx="3"/>
          </p:cNvCxnSpPr>
          <p:nvPr/>
        </p:nvCxnSpPr>
        <p:spPr>
          <a:xfrm flipV="1">
            <a:off x="2130551" y="4414284"/>
            <a:ext cx="881416" cy="6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Rectangle: Single Corner Snipped 127">
            <a:extLst>
              <a:ext uri="{FF2B5EF4-FFF2-40B4-BE49-F238E27FC236}">
                <a16:creationId xmlns:a16="http://schemas.microsoft.com/office/drawing/2014/main" id="{244E549C-7842-C6A4-124E-709DAF3ABC85}"/>
              </a:ext>
            </a:extLst>
          </p:cNvPr>
          <p:cNvSpPr/>
          <p:nvPr/>
        </p:nvSpPr>
        <p:spPr>
          <a:xfrm>
            <a:off x="7468083" y="1524227"/>
            <a:ext cx="2724912" cy="554002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compare_txt_inputs.py</a:t>
            </a:r>
          </a:p>
        </p:txBody>
      </p:sp>
      <p:sp>
        <p:nvSpPr>
          <p:cNvPr id="129" name="Right Brace 128">
            <a:extLst>
              <a:ext uri="{FF2B5EF4-FFF2-40B4-BE49-F238E27FC236}">
                <a16:creationId xmlns:a16="http://schemas.microsoft.com/office/drawing/2014/main" id="{EE4A86EF-FA59-FF7C-6FC2-6F73737D6D0B}"/>
              </a:ext>
            </a:extLst>
          </p:cNvPr>
          <p:cNvSpPr/>
          <p:nvPr/>
        </p:nvSpPr>
        <p:spPr>
          <a:xfrm>
            <a:off x="5874016" y="1325880"/>
            <a:ext cx="408002" cy="2776809"/>
          </a:xfrm>
          <a:prstGeom prst="rightBrac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E6055BFF-CC29-EEF5-48E8-93DF3B974CDB}"/>
              </a:ext>
            </a:extLst>
          </p:cNvPr>
          <p:cNvCxnSpPr>
            <a:cxnSpLocks/>
            <a:stCxn id="129" idx="1"/>
            <a:endCxn id="128" idx="1"/>
          </p:cNvCxnSpPr>
          <p:nvPr/>
        </p:nvCxnSpPr>
        <p:spPr>
          <a:xfrm rot="10800000" flipH="1">
            <a:off x="6282017" y="2078229"/>
            <a:ext cx="2548521" cy="636056"/>
          </a:xfrm>
          <a:prstGeom prst="bentConnector4">
            <a:avLst>
              <a:gd name="adj1" fmla="val 24894"/>
              <a:gd name="adj2" fmla="val 233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Rectangle: Diagonal Corners Snipped 145">
            <a:extLst>
              <a:ext uri="{FF2B5EF4-FFF2-40B4-BE49-F238E27FC236}">
                <a16:creationId xmlns:a16="http://schemas.microsoft.com/office/drawing/2014/main" id="{5295ABBC-ECC0-07E6-B598-28B1FF205C69}"/>
              </a:ext>
            </a:extLst>
          </p:cNvPr>
          <p:cNvSpPr/>
          <p:nvPr/>
        </p:nvSpPr>
        <p:spPr>
          <a:xfrm>
            <a:off x="9396122" y="450534"/>
            <a:ext cx="1097280" cy="484632"/>
          </a:xfrm>
          <a:prstGeom prst="snip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Outputs</a:t>
            </a:r>
            <a:endParaRPr lang="en-US" dirty="0"/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7181E3F0-13ED-6313-189E-F1364E1A23D1}"/>
              </a:ext>
            </a:extLst>
          </p:cNvPr>
          <p:cNvCxnSpPr>
            <a:stCxn id="16" idx="3"/>
            <a:endCxn id="146" idx="2"/>
          </p:cNvCxnSpPr>
          <p:nvPr/>
        </p:nvCxnSpPr>
        <p:spPr>
          <a:xfrm>
            <a:off x="8241360" y="569406"/>
            <a:ext cx="1154762" cy="1234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02858EAA-2AF0-9360-9E52-CC5EF0CC9994}"/>
              </a:ext>
            </a:extLst>
          </p:cNvPr>
          <p:cNvSpPr txBox="1"/>
          <p:nvPr/>
        </p:nvSpPr>
        <p:spPr>
          <a:xfrm>
            <a:off x="8458200" y="157141"/>
            <a:ext cx="87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csv file</a:t>
            </a:r>
            <a:endParaRPr lang="en-US" dirty="0"/>
          </a:p>
        </p:txBody>
      </p:sp>
      <p:sp>
        <p:nvSpPr>
          <p:cNvPr id="151" name="Rectangle: Diagonal Corners Snipped 150">
            <a:extLst>
              <a:ext uri="{FF2B5EF4-FFF2-40B4-BE49-F238E27FC236}">
                <a16:creationId xmlns:a16="http://schemas.microsoft.com/office/drawing/2014/main" id="{58FB614F-13CA-5B42-8813-8328C7E78849}"/>
              </a:ext>
            </a:extLst>
          </p:cNvPr>
          <p:cNvSpPr/>
          <p:nvPr/>
        </p:nvSpPr>
        <p:spPr>
          <a:xfrm>
            <a:off x="9493946" y="3363821"/>
            <a:ext cx="1097280" cy="484632"/>
          </a:xfrm>
          <a:prstGeom prst="snip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Outputs</a:t>
            </a:r>
            <a:endParaRPr lang="en-US" dirty="0"/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4FCC5C43-3FE8-7DAF-D9A5-29FC6394A382}"/>
              </a:ext>
            </a:extLst>
          </p:cNvPr>
          <p:cNvCxnSpPr>
            <a:cxnSpLocks/>
            <a:stCxn id="61" idx="3"/>
            <a:endCxn id="151" idx="2"/>
          </p:cNvCxnSpPr>
          <p:nvPr/>
        </p:nvCxnSpPr>
        <p:spPr>
          <a:xfrm>
            <a:off x="8633064" y="3546701"/>
            <a:ext cx="860882" cy="594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68C483D7-1E7A-CE95-FC00-A98628EEBCD8}"/>
              </a:ext>
            </a:extLst>
          </p:cNvPr>
          <p:cNvSpPr txBox="1"/>
          <p:nvPr/>
        </p:nvSpPr>
        <p:spPr>
          <a:xfrm>
            <a:off x="8639248" y="3158039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csv file</a:t>
            </a:r>
            <a:endParaRPr lang="en-US" dirty="0"/>
          </a:p>
        </p:txBody>
      </p:sp>
      <p:sp>
        <p:nvSpPr>
          <p:cNvPr id="156" name="Hexagon 155">
            <a:extLst>
              <a:ext uri="{FF2B5EF4-FFF2-40B4-BE49-F238E27FC236}">
                <a16:creationId xmlns:a16="http://schemas.microsoft.com/office/drawing/2014/main" id="{4251A129-DC75-F524-9BE6-103BCBD0F0E6}"/>
              </a:ext>
            </a:extLst>
          </p:cNvPr>
          <p:cNvSpPr/>
          <p:nvPr/>
        </p:nvSpPr>
        <p:spPr>
          <a:xfrm>
            <a:off x="2781441" y="6155233"/>
            <a:ext cx="3595481" cy="473406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create_csv_concatenate.py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5ED5F28C-D611-6C1C-56AF-920C79ED1C0A}"/>
              </a:ext>
            </a:extLst>
          </p:cNvPr>
          <p:cNvCxnSpPr>
            <a:cxnSpLocks/>
            <a:stCxn id="66" idx="2"/>
          </p:cNvCxnSpPr>
          <p:nvPr/>
        </p:nvCxnSpPr>
        <p:spPr>
          <a:xfrm rot="5400000">
            <a:off x="5220026" y="4279715"/>
            <a:ext cx="697245" cy="211654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82042129-FBCF-10AF-9EEF-012A5CC2BEC1}"/>
              </a:ext>
            </a:extLst>
          </p:cNvPr>
          <p:cNvCxnSpPr/>
          <p:nvPr/>
        </p:nvCxnSpPr>
        <p:spPr>
          <a:xfrm rot="5400000">
            <a:off x="4292068" y="5927917"/>
            <a:ext cx="450678" cy="12700"/>
          </a:xfrm>
          <a:prstGeom prst="bentConnector3">
            <a:avLst>
              <a:gd name="adj1" fmla="val -275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D7E5D4D9-7524-4267-C3D3-9150F69725EE}"/>
              </a:ext>
            </a:extLst>
          </p:cNvPr>
          <p:cNvSpPr txBox="1"/>
          <p:nvPr/>
        </p:nvSpPr>
        <p:spPr>
          <a:xfrm>
            <a:off x="4981435" y="5637083"/>
            <a:ext cx="98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csv files</a:t>
            </a:r>
            <a:endParaRPr lang="en-US" dirty="0"/>
          </a:p>
        </p:txBody>
      </p:sp>
      <p:sp>
        <p:nvSpPr>
          <p:cNvPr id="175" name="Rectangle: Diagonal Corners Snipped 174">
            <a:extLst>
              <a:ext uri="{FF2B5EF4-FFF2-40B4-BE49-F238E27FC236}">
                <a16:creationId xmlns:a16="http://schemas.microsoft.com/office/drawing/2014/main" id="{56D9C86F-D5BE-85C3-01ED-5FF8197F1382}"/>
              </a:ext>
            </a:extLst>
          </p:cNvPr>
          <p:cNvSpPr/>
          <p:nvPr/>
        </p:nvSpPr>
        <p:spPr>
          <a:xfrm>
            <a:off x="8345128" y="6149619"/>
            <a:ext cx="1097280" cy="484632"/>
          </a:xfrm>
          <a:prstGeom prst="snip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Outputs</a:t>
            </a:r>
            <a:endParaRPr lang="en-US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538D5A48-080E-A9F8-1CF9-7D9005777B8D}"/>
              </a:ext>
            </a:extLst>
          </p:cNvPr>
          <p:cNvCxnSpPr>
            <a:cxnSpLocks/>
            <a:stCxn id="156" idx="0"/>
            <a:endCxn id="175" idx="2"/>
          </p:cNvCxnSpPr>
          <p:nvPr/>
        </p:nvCxnSpPr>
        <p:spPr>
          <a:xfrm flipV="1">
            <a:off x="6376922" y="6391935"/>
            <a:ext cx="1968206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0568B739-DDE7-24E7-D838-8F343D7809E0}"/>
              </a:ext>
            </a:extLst>
          </p:cNvPr>
          <p:cNvSpPr txBox="1"/>
          <p:nvPr/>
        </p:nvSpPr>
        <p:spPr>
          <a:xfrm>
            <a:off x="7377252" y="6329827"/>
            <a:ext cx="91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csv file</a:t>
            </a:r>
            <a:endParaRPr lang="en-US" dirty="0"/>
          </a:p>
        </p:txBody>
      </p:sp>
      <p:sp>
        <p:nvSpPr>
          <p:cNvPr id="180" name="Rectangle: Single Corner Snipped 179">
            <a:extLst>
              <a:ext uri="{FF2B5EF4-FFF2-40B4-BE49-F238E27FC236}">
                <a16:creationId xmlns:a16="http://schemas.microsoft.com/office/drawing/2014/main" id="{28D08BF1-A0F1-B7C2-C3F3-EEBBC5F75157}"/>
              </a:ext>
            </a:extLst>
          </p:cNvPr>
          <p:cNvSpPr/>
          <p:nvPr/>
        </p:nvSpPr>
        <p:spPr>
          <a:xfrm>
            <a:off x="9774936" y="5180574"/>
            <a:ext cx="2325624" cy="554002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compare_outputs.py</a:t>
            </a:r>
          </a:p>
        </p:txBody>
      </p: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7EBF53E7-21C4-87B9-F3B7-8416FA0E9E68}"/>
              </a:ext>
            </a:extLst>
          </p:cNvPr>
          <p:cNvCxnSpPr>
            <a:cxnSpLocks/>
            <a:stCxn id="175" idx="0"/>
            <a:endCxn id="180" idx="1"/>
          </p:cNvCxnSpPr>
          <p:nvPr/>
        </p:nvCxnSpPr>
        <p:spPr>
          <a:xfrm flipV="1">
            <a:off x="9442408" y="5734576"/>
            <a:ext cx="1495340" cy="657359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7EF6F3A5-5ECC-823A-452B-765F8EB9CC07}"/>
              </a:ext>
            </a:extLst>
          </p:cNvPr>
          <p:cNvCxnSpPr>
            <a:cxnSpLocks/>
            <a:stCxn id="146" idx="0"/>
            <a:endCxn id="180" idx="3"/>
          </p:cNvCxnSpPr>
          <p:nvPr/>
        </p:nvCxnSpPr>
        <p:spPr>
          <a:xfrm>
            <a:off x="10493402" y="692850"/>
            <a:ext cx="444346" cy="4487724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0" name="Hexagon 189">
            <a:extLst>
              <a:ext uri="{FF2B5EF4-FFF2-40B4-BE49-F238E27FC236}">
                <a16:creationId xmlns:a16="http://schemas.microsoft.com/office/drawing/2014/main" id="{BEC7378F-8B5D-1ACE-6FBC-5368E31CDDE0}"/>
              </a:ext>
            </a:extLst>
          </p:cNvPr>
          <p:cNvSpPr/>
          <p:nvPr/>
        </p:nvSpPr>
        <p:spPr>
          <a:xfrm>
            <a:off x="329404" y="3177397"/>
            <a:ext cx="1994127" cy="484632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test_inputs.py</a:t>
            </a:r>
            <a:endParaRPr lang="en-US" dirty="0"/>
          </a:p>
        </p:txBody>
      </p:sp>
      <p:sp>
        <p:nvSpPr>
          <p:cNvPr id="191" name="Right Brace 190">
            <a:extLst>
              <a:ext uri="{FF2B5EF4-FFF2-40B4-BE49-F238E27FC236}">
                <a16:creationId xmlns:a16="http://schemas.microsoft.com/office/drawing/2014/main" id="{DE2E354E-D677-1B48-33D0-654EC5CA8E76}"/>
              </a:ext>
            </a:extLst>
          </p:cNvPr>
          <p:cNvSpPr/>
          <p:nvPr/>
        </p:nvSpPr>
        <p:spPr>
          <a:xfrm rot="16200000">
            <a:off x="2454233" y="3740987"/>
            <a:ext cx="185904" cy="695502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B7380B02-6C8F-EBC3-6B38-6F717BFBEE40}"/>
              </a:ext>
            </a:extLst>
          </p:cNvPr>
          <p:cNvCxnSpPr>
            <a:stCxn id="191" idx="1"/>
          </p:cNvCxnSpPr>
          <p:nvPr/>
        </p:nvCxnSpPr>
        <p:spPr>
          <a:xfrm rot="5400000" flipH="1">
            <a:off x="1738828" y="3187429"/>
            <a:ext cx="333758" cy="1282957"/>
          </a:xfrm>
          <a:prstGeom prst="bentConnector3">
            <a:avLst>
              <a:gd name="adj1" fmla="val 4055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" name="Right Brace 204">
            <a:extLst>
              <a:ext uri="{FF2B5EF4-FFF2-40B4-BE49-F238E27FC236}">
                <a16:creationId xmlns:a16="http://schemas.microsoft.com/office/drawing/2014/main" id="{26636FA5-29AA-7698-18C7-EE01070F0E99}"/>
              </a:ext>
            </a:extLst>
          </p:cNvPr>
          <p:cNvSpPr/>
          <p:nvPr/>
        </p:nvSpPr>
        <p:spPr>
          <a:xfrm rot="5400000">
            <a:off x="5539982" y="4725478"/>
            <a:ext cx="185904" cy="695502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343F327C-D657-E8D8-2B08-AC9C51EA3241}"/>
              </a:ext>
            </a:extLst>
          </p:cNvPr>
          <p:cNvCxnSpPr>
            <a:stCxn id="205" idx="1"/>
            <a:endCxn id="156" idx="3"/>
          </p:cNvCxnSpPr>
          <p:nvPr/>
        </p:nvCxnSpPr>
        <p:spPr>
          <a:xfrm rot="16200000" flipH="1" flipV="1">
            <a:off x="3594310" y="4353311"/>
            <a:ext cx="1225755" cy="2851493"/>
          </a:xfrm>
          <a:prstGeom prst="bentConnector4">
            <a:avLst>
              <a:gd name="adj1" fmla="val 30440"/>
              <a:gd name="adj2" fmla="val 1054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4" name="Rectangle: Diagonal Corners Snipped 213">
            <a:extLst>
              <a:ext uri="{FF2B5EF4-FFF2-40B4-BE49-F238E27FC236}">
                <a16:creationId xmlns:a16="http://schemas.microsoft.com/office/drawing/2014/main" id="{AB26C1A6-1247-95B3-11FE-729841807A3C}"/>
              </a:ext>
            </a:extLst>
          </p:cNvPr>
          <p:cNvSpPr/>
          <p:nvPr/>
        </p:nvSpPr>
        <p:spPr>
          <a:xfrm>
            <a:off x="7779569" y="4393481"/>
            <a:ext cx="2820741" cy="484632"/>
          </a:xfrm>
          <a:prstGeom prst="snip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status_of_each_future</a:t>
            </a:r>
            <a:endParaRPr lang="en-US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FFB429F-2D4D-B81F-A5AC-3A0793331F74}"/>
              </a:ext>
            </a:extLst>
          </p:cNvPr>
          <p:cNvSpPr txBox="1"/>
          <p:nvPr/>
        </p:nvSpPr>
        <p:spPr>
          <a:xfrm>
            <a:off x="3570658" y="4519329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GLPK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5" name="Right Brace 224">
            <a:extLst>
              <a:ext uri="{FF2B5EF4-FFF2-40B4-BE49-F238E27FC236}">
                <a16:creationId xmlns:a16="http://schemas.microsoft.com/office/drawing/2014/main" id="{7FE550F0-4082-2112-ED15-3CF7F6BB2705}"/>
              </a:ext>
            </a:extLst>
          </p:cNvPr>
          <p:cNvSpPr/>
          <p:nvPr/>
        </p:nvSpPr>
        <p:spPr>
          <a:xfrm rot="10800000">
            <a:off x="4253668" y="4322034"/>
            <a:ext cx="256706" cy="777239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790FD0E4-5DDE-9B11-1DEC-0F0D5DC42267}"/>
              </a:ext>
            </a:extLst>
          </p:cNvPr>
          <p:cNvCxnSpPr>
            <a:stCxn id="56" idx="1"/>
          </p:cNvCxnSpPr>
          <p:nvPr/>
        </p:nvCxnSpPr>
        <p:spPr>
          <a:xfrm rot="10800000" flipH="1">
            <a:off x="3011965" y="4162822"/>
            <a:ext cx="1483763" cy="258418"/>
          </a:xfrm>
          <a:prstGeom prst="bentConnector3">
            <a:avLst>
              <a:gd name="adj1" fmla="val 2157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625F0034-07E6-DD0F-FB53-F74BF8362955}"/>
              </a:ext>
            </a:extLst>
          </p:cNvPr>
          <p:cNvCxnSpPr>
            <a:cxnSpLocks/>
            <a:endCxn id="220" idx="1"/>
          </p:cNvCxnSpPr>
          <p:nvPr/>
        </p:nvCxnSpPr>
        <p:spPr>
          <a:xfrm rot="16200000" flipH="1">
            <a:off x="3310444" y="4443781"/>
            <a:ext cx="282756" cy="2376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F1DD02D-70BB-07A7-B198-C1BF63559DB6}"/>
              </a:ext>
            </a:extLst>
          </p:cNvPr>
          <p:cNvCxnSpPr>
            <a:stCxn id="64" idx="1"/>
            <a:endCxn id="66" idx="1"/>
          </p:cNvCxnSpPr>
          <p:nvPr/>
        </p:nvCxnSpPr>
        <p:spPr>
          <a:xfrm flipV="1">
            <a:off x="5342534" y="4710474"/>
            <a:ext cx="738364" cy="4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Rectangle: Diagonal Corners Snipped 263">
            <a:extLst>
              <a:ext uri="{FF2B5EF4-FFF2-40B4-BE49-F238E27FC236}">
                <a16:creationId xmlns:a16="http://schemas.microsoft.com/office/drawing/2014/main" id="{ECC968FF-6611-9D8C-53DB-884251BF8866}"/>
              </a:ext>
            </a:extLst>
          </p:cNvPr>
          <p:cNvSpPr/>
          <p:nvPr/>
        </p:nvSpPr>
        <p:spPr>
          <a:xfrm>
            <a:off x="3526366" y="2438378"/>
            <a:ext cx="2031665" cy="484632"/>
          </a:xfrm>
          <a:prstGeom prst="snip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tests_results</a:t>
            </a:r>
            <a:endParaRPr lang="en-US" dirty="0"/>
          </a:p>
        </p:txBody>
      </p:sp>
      <p:cxnSp>
        <p:nvCxnSpPr>
          <p:cNvPr id="268" name="Connector: Elbow 267">
            <a:extLst>
              <a:ext uri="{FF2B5EF4-FFF2-40B4-BE49-F238E27FC236}">
                <a16:creationId xmlns:a16="http://schemas.microsoft.com/office/drawing/2014/main" id="{5C3BC6DA-8031-7BB4-857D-50D318B1CD30}"/>
              </a:ext>
            </a:extLst>
          </p:cNvPr>
          <p:cNvCxnSpPr>
            <a:stCxn id="4" idx="3"/>
            <a:endCxn id="75" idx="1"/>
          </p:cNvCxnSpPr>
          <p:nvPr/>
        </p:nvCxnSpPr>
        <p:spPr>
          <a:xfrm flipV="1">
            <a:off x="2134634" y="1325880"/>
            <a:ext cx="1336703" cy="12334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Connector: Elbow 269">
            <a:extLst>
              <a:ext uri="{FF2B5EF4-FFF2-40B4-BE49-F238E27FC236}">
                <a16:creationId xmlns:a16="http://schemas.microsoft.com/office/drawing/2014/main" id="{7BDCA45F-2F22-2E65-39B7-755162B37876}"/>
              </a:ext>
            </a:extLst>
          </p:cNvPr>
          <p:cNvCxnSpPr>
            <a:cxnSpLocks/>
          </p:cNvCxnSpPr>
          <p:nvPr/>
        </p:nvCxnSpPr>
        <p:spPr>
          <a:xfrm flipV="1">
            <a:off x="2323531" y="2652324"/>
            <a:ext cx="1240373" cy="757352"/>
          </a:xfrm>
          <a:prstGeom prst="bentConnector3">
            <a:avLst>
              <a:gd name="adj1" fmla="val 6253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18F73876-46C7-B17A-BDCF-F0F940062BE9}"/>
              </a:ext>
            </a:extLst>
          </p:cNvPr>
          <p:cNvSpPr txBox="1"/>
          <p:nvPr/>
        </p:nvSpPr>
        <p:spPr>
          <a:xfrm>
            <a:off x="2310232" y="305458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cxnSp>
        <p:nvCxnSpPr>
          <p:cNvPr id="292" name="Connector: Elbow 291">
            <a:extLst>
              <a:ext uri="{FF2B5EF4-FFF2-40B4-BE49-F238E27FC236}">
                <a16:creationId xmlns:a16="http://schemas.microsoft.com/office/drawing/2014/main" id="{043427AD-D881-D1F8-0D2D-2E7C48124D0C}"/>
              </a:ext>
            </a:extLst>
          </p:cNvPr>
          <p:cNvCxnSpPr>
            <a:stCxn id="156" idx="0"/>
            <a:endCxn id="214" idx="2"/>
          </p:cNvCxnSpPr>
          <p:nvPr/>
        </p:nvCxnSpPr>
        <p:spPr>
          <a:xfrm flipV="1">
            <a:off x="6376922" y="4635797"/>
            <a:ext cx="1402647" cy="1756139"/>
          </a:xfrm>
          <a:prstGeom prst="bentConnector3">
            <a:avLst>
              <a:gd name="adj1" fmla="val 7151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559988C2-07D5-9A7C-619C-DA67BE816F8A}"/>
              </a:ext>
            </a:extLst>
          </p:cNvPr>
          <p:cNvSpPr txBox="1"/>
          <p:nvPr/>
        </p:nvSpPr>
        <p:spPr>
          <a:xfrm>
            <a:off x="7351024" y="518391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6415D4CC-AE67-7105-CAF1-5087066ABE4C}"/>
              </a:ext>
            </a:extLst>
          </p:cNvPr>
          <p:cNvSpPr txBox="1"/>
          <p:nvPr/>
        </p:nvSpPr>
        <p:spPr>
          <a:xfrm>
            <a:off x="1311578" y="182164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49D721B9-2D78-CA72-2B72-93A1920C3C2E}"/>
              </a:ext>
            </a:extLst>
          </p:cNvPr>
          <p:cNvSpPr txBox="1"/>
          <p:nvPr/>
        </p:nvSpPr>
        <p:spPr>
          <a:xfrm>
            <a:off x="1271598" y="471047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7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D109B4-E29E-6D64-0D65-FBD46519AD97}"/>
              </a:ext>
            </a:extLst>
          </p:cNvPr>
          <p:cNvSpPr/>
          <p:nvPr/>
        </p:nvSpPr>
        <p:spPr>
          <a:xfrm>
            <a:off x="1042751" y="2898983"/>
            <a:ext cx="2404872" cy="50570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/>
              <a:t>Function</a:t>
            </a:r>
            <a:r>
              <a:rPr lang="en-GB" dirty="0"/>
              <a:t>_</a:t>
            </a:r>
            <a:r>
              <a:rPr lang="en-GB" dirty="0" err="1"/>
              <a:t>C_Mathprog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1C3D29D-607A-9445-7A9F-9C112D227CC6}"/>
              </a:ext>
            </a:extLst>
          </p:cNvPr>
          <p:cNvSpPr/>
          <p:nvPr/>
        </p:nvSpPr>
        <p:spPr>
          <a:xfrm>
            <a:off x="1618823" y="1819656"/>
            <a:ext cx="1252728" cy="7315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MOMF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C0350B-E104-A53E-885F-A2E54AA1DD07}"/>
              </a:ext>
            </a:extLst>
          </p:cNvPr>
          <p:cNvSpPr/>
          <p:nvPr/>
        </p:nvSpPr>
        <p:spPr>
          <a:xfrm>
            <a:off x="1412593" y="3891665"/>
            <a:ext cx="1673352" cy="51742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main_executer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E0EE90-03EA-50B9-EDAE-6B25CE28BF7F}"/>
              </a:ext>
            </a:extLst>
          </p:cNvPr>
          <p:cNvCxnSpPr>
            <a:cxnSpLocks/>
            <a:stCxn id="3" idx="4"/>
            <a:endCxn id="2" idx="0"/>
          </p:cNvCxnSpPr>
          <p:nvPr/>
        </p:nvCxnSpPr>
        <p:spPr>
          <a:xfrm>
            <a:off x="2245187" y="2551176"/>
            <a:ext cx="0" cy="347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9DAD6D-9F8D-0EEE-54AA-236B468835B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2245187" y="3404692"/>
            <a:ext cx="4082" cy="486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EDD6CB-02E3-3294-62D8-B3AABE467DD9}"/>
              </a:ext>
            </a:extLst>
          </p:cNvPr>
          <p:cNvSpPr txBox="1"/>
          <p:nvPr/>
        </p:nvSpPr>
        <p:spPr>
          <a:xfrm>
            <a:off x="3568606" y="254876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BC7921-12AB-0C7B-6DD2-66378EE8EA82}"/>
              </a:ext>
            </a:extLst>
          </p:cNvPr>
          <p:cNvSpPr/>
          <p:nvPr/>
        </p:nvSpPr>
        <p:spPr>
          <a:xfrm>
            <a:off x="7464456" y="1858710"/>
            <a:ext cx="1728215" cy="60350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data_processor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83C3046-FEDB-238A-9888-7B748CEE2D4A}"/>
              </a:ext>
            </a:extLst>
          </p:cNvPr>
          <p:cNvCxnSpPr>
            <a:cxnSpLocks/>
            <a:stCxn id="75" idx="3"/>
            <a:endCxn id="16" idx="1"/>
          </p:cNvCxnSpPr>
          <p:nvPr/>
        </p:nvCxnSpPr>
        <p:spPr>
          <a:xfrm flipV="1">
            <a:off x="6096000" y="2160462"/>
            <a:ext cx="1368456" cy="7564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681AD48-C540-4054-1B64-A8AB61149579}"/>
              </a:ext>
            </a:extLst>
          </p:cNvPr>
          <p:cNvSpPr txBox="1"/>
          <p:nvPr/>
        </p:nvSpPr>
        <p:spPr>
          <a:xfrm>
            <a:off x="6178713" y="284935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AF67ABC-BC8C-BE09-53CD-545C85D34715}"/>
              </a:ext>
            </a:extLst>
          </p:cNvPr>
          <p:cNvSpPr/>
          <p:nvPr/>
        </p:nvSpPr>
        <p:spPr>
          <a:xfrm>
            <a:off x="4422648" y="2551176"/>
            <a:ext cx="1673352" cy="73152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Solver</a:t>
            </a:r>
          </a:p>
          <a:p>
            <a:pPr algn="ctr"/>
            <a:r>
              <a:rPr lang="en-GB" dirty="0"/>
              <a:t>GLPK</a:t>
            </a:r>
            <a:endParaRPr lang="en-US" dirty="0"/>
          </a:p>
        </p:txBody>
      </p:sp>
      <p:sp>
        <p:nvSpPr>
          <p:cNvPr id="146" name="Rectangle: Diagonal Corners Snipped 145">
            <a:extLst>
              <a:ext uri="{FF2B5EF4-FFF2-40B4-BE49-F238E27FC236}">
                <a16:creationId xmlns:a16="http://schemas.microsoft.com/office/drawing/2014/main" id="{5295ABBC-ECC0-07E6-B598-28B1FF205C69}"/>
              </a:ext>
            </a:extLst>
          </p:cNvPr>
          <p:cNvSpPr/>
          <p:nvPr/>
        </p:nvSpPr>
        <p:spPr>
          <a:xfrm>
            <a:off x="10347433" y="2041590"/>
            <a:ext cx="1097280" cy="484632"/>
          </a:xfrm>
          <a:prstGeom prst="snip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Outputs</a:t>
            </a:r>
            <a:endParaRPr lang="en-US" dirty="0"/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7181E3F0-13ED-6313-189E-F1364E1A23D1}"/>
              </a:ext>
            </a:extLst>
          </p:cNvPr>
          <p:cNvCxnSpPr>
            <a:stCxn id="16" idx="3"/>
            <a:endCxn id="146" idx="2"/>
          </p:cNvCxnSpPr>
          <p:nvPr/>
        </p:nvCxnSpPr>
        <p:spPr>
          <a:xfrm>
            <a:off x="9192671" y="2160462"/>
            <a:ext cx="1154762" cy="1234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02858EAA-2AF0-9360-9E52-CC5EF0CC9994}"/>
              </a:ext>
            </a:extLst>
          </p:cNvPr>
          <p:cNvSpPr txBox="1"/>
          <p:nvPr/>
        </p:nvSpPr>
        <p:spPr>
          <a:xfrm>
            <a:off x="9409511" y="1748197"/>
            <a:ext cx="87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csv file</a:t>
            </a:r>
            <a:endParaRPr lang="en-US" dirty="0"/>
          </a:p>
        </p:txBody>
      </p:sp>
      <p:cxnSp>
        <p:nvCxnSpPr>
          <p:cNvPr id="268" name="Connector: Elbow 267">
            <a:extLst>
              <a:ext uri="{FF2B5EF4-FFF2-40B4-BE49-F238E27FC236}">
                <a16:creationId xmlns:a16="http://schemas.microsoft.com/office/drawing/2014/main" id="{5C3BC6DA-8031-7BB4-857D-50D318B1CD30}"/>
              </a:ext>
            </a:extLst>
          </p:cNvPr>
          <p:cNvCxnSpPr>
            <a:stCxn id="4" idx="3"/>
            <a:endCxn id="75" idx="1"/>
          </p:cNvCxnSpPr>
          <p:nvPr/>
        </p:nvCxnSpPr>
        <p:spPr>
          <a:xfrm flipV="1">
            <a:off x="3085945" y="2916936"/>
            <a:ext cx="1336703" cy="12334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6415D4CC-AE67-7105-CAF1-5087066ABE4C}"/>
              </a:ext>
            </a:extLst>
          </p:cNvPr>
          <p:cNvSpPr txBox="1"/>
          <p:nvPr/>
        </p:nvSpPr>
        <p:spPr>
          <a:xfrm>
            <a:off x="2262889" y="341270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16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>
            <a:extLst>
              <a:ext uri="{FF2B5EF4-FFF2-40B4-BE49-F238E27FC236}">
                <a16:creationId xmlns:a16="http://schemas.microsoft.com/office/drawing/2014/main" id="{01B9F478-7059-3F89-9ED5-DD4E99ECF84C}"/>
              </a:ext>
            </a:extLst>
          </p:cNvPr>
          <p:cNvSpPr/>
          <p:nvPr/>
        </p:nvSpPr>
        <p:spPr>
          <a:xfrm>
            <a:off x="4039089" y="4382762"/>
            <a:ext cx="1952789" cy="7315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MOMF</a:t>
            </a:r>
          </a:p>
          <a:p>
            <a:pPr algn="ctr"/>
            <a:r>
              <a:rPr lang="es-CR" dirty="0" err="1"/>
              <a:t>modernized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817EF8-53A6-5300-A515-3AB8F19B86EF}"/>
              </a:ext>
            </a:extLst>
          </p:cNvPr>
          <p:cNvSpPr txBox="1"/>
          <p:nvPr/>
        </p:nvSpPr>
        <p:spPr>
          <a:xfrm>
            <a:off x="5873933" y="237108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16767A1-5D43-3018-91C0-FC9074A6C364}"/>
              </a:ext>
            </a:extLst>
          </p:cNvPr>
          <p:cNvSpPr/>
          <p:nvPr/>
        </p:nvSpPr>
        <p:spPr>
          <a:xfrm>
            <a:off x="3813048" y="3442570"/>
            <a:ext cx="2404872" cy="5057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/>
              <a:t>Function</a:t>
            </a:r>
            <a:r>
              <a:rPr lang="en-GB" dirty="0"/>
              <a:t>_</a:t>
            </a:r>
            <a:r>
              <a:rPr lang="en-GB" dirty="0" err="1"/>
              <a:t>C_Mathprog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FA178A6-F774-DF9C-1DA8-880EAE13C072}"/>
              </a:ext>
            </a:extLst>
          </p:cNvPr>
          <p:cNvSpPr/>
          <p:nvPr/>
        </p:nvSpPr>
        <p:spPr>
          <a:xfrm>
            <a:off x="4178807" y="2479286"/>
            <a:ext cx="1673352" cy="5174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main_executer</a:t>
            </a:r>
            <a:endParaRPr lang="en-US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CA2E1CA-CE66-D938-4AC1-E26DBD29DD9E}"/>
              </a:ext>
            </a:extLst>
          </p:cNvPr>
          <p:cNvCxnSpPr>
            <a:stCxn id="54" idx="0"/>
            <a:endCxn id="101" idx="2"/>
          </p:cNvCxnSpPr>
          <p:nvPr/>
        </p:nvCxnSpPr>
        <p:spPr>
          <a:xfrm flipV="1">
            <a:off x="5015484" y="3948279"/>
            <a:ext cx="0" cy="434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2A2BC94-D95D-A68F-1BE0-D891B87ECE7F}"/>
              </a:ext>
            </a:extLst>
          </p:cNvPr>
          <p:cNvCxnSpPr>
            <a:stCxn id="101" idx="0"/>
            <a:endCxn id="102" idx="2"/>
          </p:cNvCxnSpPr>
          <p:nvPr/>
        </p:nvCxnSpPr>
        <p:spPr>
          <a:xfrm flipH="1" flipV="1">
            <a:off x="5015483" y="2996709"/>
            <a:ext cx="1" cy="445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70027EE-FF69-9354-C1BE-5BB5A9D4EFE2}"/>
              </a:ext>
            </a:extLst>
          </p:cNvPr>
          <p:cNvCxnSpPr>
            <a:stCxn id="102" idx="3"/>
          </p:cNvCxnSpPr>
          <p:nvPr/>
        </p:nvCxnSpPr>
        <p:spPr>
          <a:xfrm flipV="1">
            <a:off x="5852159" y="2731788"/>
            <a:ext cx="881416" cy="6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0" name="Hexagon 189">
            <a:extLst>
              <a:ext uri="{FF2B5EF4-FFF2-40B4-BE49-F238E27FC236}">
                <a16:creationId xmlns:a16="http://schemas.microsoft.com/office/drawing/2014/main" id="{BEC7378F-8B5D-1ACE-6FBC-5368E31CDDE0}"/>
              </a:ext>
            </a:extLst>
          </p:cNvPr>
          <p:cNvSpPr/>
          <p:nvPr/>
        </p:nvSpPr>
        <p:spPr>
          <a:xfrm>
            <a:off x="4051012" y="1494901"/>
            <a:ext cx="1994127" cy="484632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test_inputs.py</a:t>
            </a:r>
            <a:endParaRPr lang="en-US" dirty="0"/>
          </a:p>
        </p:txBody>
      </p:sp>
      <p:sp>
        <p:nvSpPr>
          <p:cNvPr id="191" name="Right Brace 190">
            <a:extLst>
              <a:ext uri="{FF2B5EF4-FFF2-40B4-BE49-F238E27FC236}">
                <a16:creationId xmlns:a16="http://schemas.microsoft.com/office/drawing/2014/main" id="{DE2E354E-D677-1B48-33D0-654EC5CA8E76}"/>
              </a:ext>
            </a:extLst>
          </p:cNvPr>
          <p:cNvSpPr/>
          <p:nvPr/>
        </p:nvSpPr>
        <p:spPr>
          <a:xfrm rot="16200000">
            <a:off x="6175841" y="2058491"/>
            <a:ext cx="185904" cy="695502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B7380B02-6C8F-EBC3-6B38-6F717BFBEE40}"/>
              </a:ext>
            </a:extLst>
          </p:cNvPr>
          <p:cNvCxnSpPr>
            <a:stCxn id="191" idx="1"/>
          </p:cNvCxnSpPr>
          <p:nvPr/>
        </p:nvCxnSpPr>
        <p:spPr>
          <a:xfrm rot="5400000" flipH="1">
            <a:off x="5460436" y="1504933"/>
            <a:ext cx="333758" cy="1282957"/>
          </a:xfrm>
          <a:prstGeom prst="bentConnector3">
            <a:avLst>
              <a:gd name="adj1" fmla="val 4055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Rectangle: Diagonal Corners Snipped 263">
            <a:extLst>
              <a:ext uri="{FF2B5EF4-FFF2-40B4-BE49-F238E27FC236}">
                <a16:creationId xmlns:a16="http://schemas.microsoft.com/office/drawing/2014/main" id="{ECC968FF-6611-9D8C-53DB-884251BF8866}"/>
              </a:ext>
            </a:extLst>
          </p:cNvPr>
          <p:cNvSpPr/>
          <p:nvPr/>
        </p:nvSpPr>
        <p:spPr>
          <a:xfrm>
            <a:off x="7247974" y="755882"/>
            <a:ext cx="2031665" cy="484632"/>
          </a:xfrm>
          <a:prstGeom prst="snip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tests_results</a:t>
            </a:r>
            <a:endParaRPr lang="en-US" dirty="0"/>
          </a:p>
        </p:txBody>
      </p:sp>
      <p:cxnSp>
        <p:nvCxnSpPr>
          <p:cNvPr id="270" name="Connector: Elbow 269">
            <a:extLst>
              <a:ext uri="{FF2B5EF4-FFF2-40B4-BE49-F238E27FC236}">
                <a16:creationId xmlns:a16="http://schemas.microsoft.com/office/drawing/2014/main" id="{7BDCA45F-2F22-2E65-39B7-755162B37876}"/>
              </a:ext>
            </a:extLst>
          </p:cNvPr>
          <p:cNvCxnSpPr>
            <a:cxnSpLocks/>
          </p:cNvCxnSpPr>
          <p:nvPr/>
        </p:nvCxnSpPr>
        <p:spPr>
          <a:xfrm flipV="1">
            <a:off x="6045139" y="969828"/>
            <a:ext cx="1240373" cy="757352"/>
          </a:xfrm>
          <a:prstGeom prst="bentConnector3">
            <a:avLst>
              <a:gd name="adj1" fmla="val 6253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18F73876-46C7-B17A-BDCF-F0F940062BE9}"/>
              </a:ext>
            </a:extLst>
          </p:cNvPr>
          <p:cNvSpPr txBox="1"/>
          <p:nvPr/>
        </p:nvSpPr>
        <p:spPr>
          <a:xfrm>
            <a:off x="6031840" y="13720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49D721B9-2D78-CA72-2B72-93A1920C3C2E}"/>
              </a:ext>
            </a:extLst>
          </p:cNvPr>
          <p:cNvSpPr txBox="1"/>
          <p:nvPr/>
        </p:nvSpPr>
        <p:spPr>
          <a:xfrm>
            <a:off x="4993206" y="302797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17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>
            <a:extLst>
              <a:ext uri="{FF2B5EF4-FFF2-40B4-BE49-F238E27FC236}">
                <a16:creationId xmlns:a16="http://schemas.microsoft.com/office/drawing/2014/main" id="{01B9F478-7059-3F89-9ED5-DD4E99ECF84C}"/>
              </a:ext>
            </a:extLst>
          </p:cNvPr>
          <p:cNvSpPr/>
          <p:nvPr/>
        </p:nvSpPr>
        <p:spPr>
          <a:xfrm>
            <a:off x="1058145" y="3879842"/>
            <a:ext cx="1952789" cy="7315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MOMF</a:t>
            </a:r>
          </a:p>
          <a:p>
            <a:pPr algn="ctr"/>
            <a:r>
              <a:rPr lang="es-CR" dirty="0" err="1"/>
              <a:t>modernized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69BC2E1-5628-B8C7-1633-9B3C4A1F9C11}"/>
              </a:ext>
            </a:extLst>
          </p:cNvPr>
          <p:cNvSpPr/>
          <p:nvPr/>
        </p:nvSpPr>
        <p:spPr>
          <a:xfrm>
            <a:off x="3752630" y="1401048"/>
            <a:ext cx="2239632" cy="166955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Solver</a:t>
            </a:r>
          </a:p>
          <a:p>
            <a:pPr algn="r"/>
            <a:r>
              <a:rPr lang="en-GB" dirty="0"/>
              <a:t>GLPK</a:t>
            </a:r>
          </a:p>
          <a:p>
            <a:pPr algn="r"/>
            <a:r>
              <a:rPr lang="en-GB" dirty="0"/>
              <a:t>GLPK</a:t>
            </a:r>
          </a:p>
          <a:p>
            <a:pPr algn="r"/>
            <a:r>
              <a:rPr lang="en-GB" dirty="0"/>
              <a:t>CBC</a:t>
            </a:r>
          </a:p>
          <a:p>
            <a:pPr algn="r"/>
            <a:r>
              <a:rPr lang="en-GB" dirty="0"/>
              <a:t>CPLEX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817EF8-53A6-5300-A515-3AB8F19B86EF}"/>
              </a:ext>
            </a:extLst>
          </p:cNvPr>
          <p:cNvSpPr txBox="1"/>
          <p:nvPr/>
        </p:nvSpPr>
        <p:spPr>
          <a:xfrm>
            <a:off x="2892989" y="186816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CFDA1C-0C11-13B3-14B8-AEA2B9EABA30}"/>
              </a:ext>
            </a:extLst>
          </p:cNvPr>
          <p:cNvSpPr/>
          <p:nvPr/>
        </p:nvSpPr>
        <p:spPr>
          <a:xfrm>
            <a:off x="7645513" y="1059533"/>
            <a:ext cx="1728215" cy="6035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data_processor</a:t>
            </a:r>
            <a:endParaRPr lang="en-US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D5B9AA5-120B-36EF-3F20-91655BD7C2F9}"/>
              </a:ext>
            </a:extLst>
          </p:cNvPr>
          <p:cNvCxnSpPr>
            <a:cxnSpLocks/>
            <a:stCxn id="68" idx="1"/>
            <a:endCxn id="61" idx="1"/>
          </p:cNvCxnSpPr>
          <p:nvPr/>
        </p:nvCxnSpPr>
        <p:spPr>
          <a:xfrm rot="10800000" flipH="1">
            <a:off x="6046483" y="1361286"/>
            <a:ext cx="1599029" cy="601903"/>
          </a:xfrm>
          <a:prstGeom prst="bentConnector3">
            <a:avLst>
              <a:gd name="adj1" fmla="val 7292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49841D0-A985-CD94-F37E-A0D8D918A85A}"/>
              </a:ext>
            </a:extLst>
          </p:cNvPr>
          <p:cNvSpPr txBox="1"/>
          <p:nvPr/>
        </p:nvSpPr>
        <p:spPr>
          <a:xfrm>
            <a:off x="6031574" y="163204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68392505-348E-F697-0383-A8992EDAF16C}"/>
              </a:ext>
            </a:extLst>
          </p:cNvPr>
          <p:cNvSpPr/>
          <p:nvPr/>
        </p:nvSpPr>
        <p:spPr>
          <a:xfrm>
            <a:off x="5785313" y="2140825"/>
            <a:ext cx="297885" cy="777239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DA76897-89E7-9BA0-96DD-587806A27227}"/>
              </a:ext>
            </a:extLst>
          </p:cNvPr>
          <p:cNvSpPr/>
          <p:nvPr/>
        </p:nvSpPr>
        <p:spPr>
          <a:xfrm>
            <a:off x="6821562" y="2246166"/>
            <a:ext cx="1092046" cy="55778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Otoole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7FFF74-74CA-E188-0445-E256F91CC319}"/>
              </a:ext>
            </a:extLst>
          </p:cNvPr>
          <p:cNvSpPr txBox="1"/>
          <p:nvPr/>
        </p:nvSpPr>
        <p:spPr>
          <a:xfrm>
            <a:off x="5956657" y="2554442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sol file</a:t>
            </a:r>
            <a:endParaRPr lang="en-US" dirty="0"/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122A883F-FA70-5635-F8BE-B7416484C4D7}"/>
              </a:ext>
            </a:extLst>
          </p:cNvPr>
          <p:cNvSpPr/>
          <p:nvPr/>
        </p:nvSpPr>
        <p:spPr>
          <a:xfrm>
            <a:off x="5722099" y="1808881"/>
            <a:ext cx="324385" cy="30861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16767A1-5D43-3018-91C0-FC9074A6C364}"/>
              </a:ext>
            </a:extLst>
          </p:cNvPr>
          <p:cNvSpPr/>
          <p:nvPr/>
        </p:nvSpPr>
        <p:spPr>
          <a:xfrm>
            <a:off x="832104" y="2939650"/>
            <a:ext cx="2404872" cy="5057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/>
              <a:t>Function</a:t>
            </a:r>
            <a:r>
              <a:rPr lang="en-GB" dirty="0"/>
              <a:t>_</a:t>
            </a:r>
            <a:r>
              <a:rPr lang="en-GB" dirty="0" err="1"/>
              <a:t>C_Mathprog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FA178A6-F774-DF9C-1DA8-880EAE13C072}"/>
              </a:ext>
            </a:extLst>
          </p:cNvPr>
          <p:cNvSpPr/>
          <p:nvPr/>
        </p:nvSpPr>
        <p:spPr>
          <a:xfrm>
            <a:off x="1197863" y="1976366"/>
            <a:ext cx="1673352" cy="5174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main_executer</a:t>
            </a:r>
            <a:endParaRPr lang="en-US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CA2E1CA-CE66-D938-4AC1-E26DBD29DD9E}"/>
              </a:ext>
            </a:extLst>
          </p:cNvPr>
          <p:cNvCxnSpPr>
            <a:stCxn id="54" idx="0"/>
            <a:endCxn id="101" idx="2"/>
          </p:cNvCxnSpPr>
          <p:nvPr/>
        </p:nvCxnSpPr>
        <p:spPr>
          <a:xfrm flipV="1">
            <a:off x="2034540" y="3445359"/>
            <a:ext cx="0" cy="434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2A2BC94-D95D-A68F-1BE0-D891B87ECE7F}"/>
              </a:ext>
            </a:extLst>
          </p:cNvPr>
          <p:cNvCxnSpPr>
            <a:stCxn id="101" idx="0"/>
            <a:endCxn id="102" idx="2"/>
          </p:cNvCxnSpPr>
          <p:nvPr/>
        </p:nvCxnSpPr>
        <p:spPr>
          <a:xfrm flipH="1" flipV="1">
            <a:off x="2034539" y="2493789"/>
            <a:ext cx="1" cy="445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70027EE-FF69-9354-C1BE-5BB5A9D4EFE2}"/>
              </a:ext>
            </a:extLst>
          </p:cNvPr>
          <p:cNvCxnSpPr>
            <a:stCxn id="102" idx="3"/>
          </p:cNvCxnSpPr>
          <p:nvPr/>
        </p:nvCxnSpPr>
        <p:spPr>
          <a:xfrm flipV="1">
            <a:off x="2871215" y="2228868"/>
            <a:ext cx="881416" cy="6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Rectangle: Diagonal Corners Snipped 150">
            <a:extLst>
              <a:ext uri="{FF2B5EF4-FFF2-40B4-BE49-F238E27FC236}">
                <a16:creationId xmlns:a16="http://schemas.microsoft.com/office/drawing/2014/main" id="{58FB614F-13CA-5B42-8813-8328C7E78849}"/>
              </a:ext>
            </a:extLst>
          </p:cNvPr>
          <p:cNvSpPr/>
          <p:nvPr/>
        </p:nvSpPr>
        <p:spPr>
          <a:xfrm>
            <a:off x="10234610" y="1178405"/>
            <a:ext cx="1097280" cy="484632"/>
          </a:xfrm>
          <a:prstGeom prst="snip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Outputs</a:t>
            </a:r>
            <a:endParaRPr lang="en-US" dirty="0"/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4FCC5C43-3FE8-7DAF-D9A5-29FC6394A382}"/>
              </a:ext>
            </a:extLst>
          </p:cNvPr>
          <p:cNvCxnSpPr>
            <a:cxnSpLocks/>
            <a:stCxn id="61" idx="3"/>
            <a:endCxn id="151" idx="2"/>
          </p:cNvCxnSpPr>
          <p:nvPr/>
        </p:nvCxnSpPr>
        <p:spPr>
          <a:xfrm>
            <a:off x="9373728" y="1361285"/>
            <a:ext cx="860882" cy="594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68C483D7-1E7A-CE95-FC00-A98628EEBCD8}"/>
              </a:ext>
            </a:extLst>
          </p:cNvPr>
          <p:cNvSpPr txBox="1"/>
          <p:nvPr/>
        </p:nvSpPr>
        <p:spPr>
          <a:xfrm>
            <a:off x="9379912" y="972623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csv file</a:t>
            </a:r>
            <a:endParaRPr lang="en-US" dirty="0"/>
          </a:p>
        </p:txBody>
      </p:sp>
      <p:sp>
        <p:nvSpPr>
          <p:cNvPr id="156" name="Hexagon 155">
            <a:extLst>
              <a:ext uri="{FF2B5EF4-FFF2-40B4-BE49-F238E27FC236}">
                <a16:creationId xmlns:a16="http://schemas.microsoft.com/office/drawing/2014/main" id="{4251A129-DC75-F524-9BE6-103BCBD0F0E6}"/>
              </a:ext>
            </a:extLst>
          </p:cNvPr>
          <p:cNvSpPr/>
          <p:nvPr/>
        </p:nvSpPr>
        <p:spPr>
          <a:xfrm>
            <a:off x="3522105" y="3969817"/>
            <a:ext cx="3595481" cy="473406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create_csv_concatenate.py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5ED5F28C-D611-6C1C-56AF-920C79ED1C0A}"/>
              </a:ext>
            </a:extLst>
          </p:cNvPr>
          <p:cNvCxnSpPr>
            <a:cxnSpLocks/>
            <a:stCxn id="66" idx="2"/>
          </p:cNvCxnSpPr>
          <p:nvPr/>
        </p:nvCxnSpPr>
        <p:spPr>
          <a:xfrm rot="5400000">
            <a:off x="5960690" y="2094299"/>
            <a:ext cx="697245" cy="211654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82042129-FBCF-10AF-9EEF-012A5CC2BEC1}"/>
              </a:ext>
            </a:extLst>
          </p:cNvPr>
          <p:cNvCxnSpPr/>
          <p:nvPr/>
        </p:nvCxnSpPr>
        <p:spPr>
          <a:xfrm rot="5400000">
            <a:off x="5032732" y="3742501"/>
            <a:ext cx="450678" cy="12700"/>
          </a:xfrm>
          <a:prstGeom prst="bentConnector3">
            <a:avLst>
              <a:gd name="adj1" fmla="val -275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D7E5D4D9-7524-4267-C3D3-9150F69725EE}"/>
              </a:ext>
            </a:extLst>
          </p:cNvPr>
          <p:cNvSpPr txBox="1"/>
          <p:nvPr/>
        </p:nvSpPr>
        <p:spPr>
          <a:xfrm>
            <a:off x="5722099" y="3451667"/>
            <a:ext cx="98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csv files</a:t>
            </a:r>
            <a:endParaRPr lang="en-US" dirty="0"/>
          </a:p>
        </p:txBody>
      </p:sp>
      <p:sp>
        <p:nvSpPr>
          <p:cNvPr id="175" name="Rectangle: Diagonal Corners Snipped 174">
            <a:extLst>
              <a:ext uri="{FF2B5EF4-FFF2-40B4-BE49-F238E27FC236}">
                <a16:creationId xmlns:a16="http://schemas.microsoft.com/office/drawing/2014/main" id="{56D9C86F-D5BE-85C3-01ED-5FF8197F1382}"/>
              </a:ext>
            </a:extLst>
          </p:cNvPr>
          <p:cNvSpPr/>
          <p:nvPr/>
        </p:nvSpPr>
        <p:spPr>
          <a:xfrm>
            <a:off x="9085792" y="3964203"/>
            <a:ext cx="1097280" cy="484632"/>
          </a:xfrm>
          <a:prstGeom prst="snip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Outputs</a:t>
            </a:r>
            <a:endParaRPr lang="en-US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538D5A48-080E-A9F8-1CF9-7D9005777B8D}"/>
              </a:ext>
            </a:extLst>
          </p:cNvPr>
          <p:cNvCxnSpPr>
            <a:cxnSpLocks/>
            <a:stCxn id="156" idx="0"/>
            <a:endCxn id="175" idx="2"/>
          </p:cNvCxnSpPr>
          <p:nvPr/>
        </p:nvCxnSpPr>
        <p:spPr>
          <a:xfrm flipV="1">
            <a:off x="7117586" y="4206519"/>
            <a:ext cx="1968206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0568B739-DDE7-24E7-D838-8F343D7809E0}"/>
              </a:ext>
            </a:extLst>
          </p:cNvPr>
          <p:cNvSpPr txBox="1"/>
          <p:nvPr/>
        </p:nvSpPr>
        <p:spPr>
          <a:xfrm>
            <a:off x="8117916" y="4144411"/>
            <a:ext cx="91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csv file</a:t>
            </a:r>
            <a:endParaRPr lang="en-US" dirty="0"/>
          </a:p>
        </p:txBody>
      </p:sp>
      <p:sp>
        <p:nvSpPr>
          <p:cNvPr id="205" name="Right Brace 204">
            <a:extLst>
              <a:ext uri="{FF2B5EF4-FFF2-40B4-BE49-F238E27FC236}">
                <a16:creationId xmlns:a16="http://schemas.microsoft.com/office/drawing/2014/main" id="{26636FA5-29AA-7698-18C7-EE01070F0E99}"/>
              </a:ext>
            </a:extLst>
          </p:cNvPr>
          <p:cNvSpPr/>
          <p:nvPr/>
        </p:nvSpPr>
        <p:spPr>
          <a:xfrm rot="5400000">
            <a:off x="6280646" y="2540062"/>
            <a:ext cx="185904" cy="695502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343F327C-D657-E8D8-2B08-AC9C51EA3241}"/>
              </a:ext>
            </a:extLst>
          </p:cNvPr>
          <p:cNvCxnSpPr>
            <a:stCxn id="205" idx="1"/>
            <a:endCxn id="156" idx="3"/>
          </p:cNvCxnSpPr>
          <p:nvPr/>
        </p:nvCxnSpPr>
        <p:spPr>
          <a:xfrm rot="16200000" flipH="1" flipV="1">
            <a:off x="4334974" y="2167895"/>
            <a:ext cx="1225755" cy="2851493"/>
          </a:xfrm>
          <a:prstGeom prst="bentConnector4">
            <a:avLst>
              <a:gd name="adj1" fmla="val 30440"/>
              <a:gd name="adj2" fmla="val 1054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4" name="Rectangle: Diagonal Corners Snipped 213">
            <a:extLst>
              <a:ext uri="{FF2B5EF4-FFF2-40B4-BE49-F238E27FC236}">
                <a16:creationId xmlns:a16="http://schemas.microsoft.com/office/drawing/2014/main" id="{AB26C1A6-1247-95B3-11FE-729841807A3C}"/>
              </a:ext>
            </a:extLst>
          </p:cNvPr>
          <p:cNvSpPr/>
          <p:nvPr/>
        </p:nvSpPr>
        <p:spPr>
          <a:xfrm>
            <a:off x="8520233" y="2208065"/>
            <a:ext cx="2820741" cy="484632"/>
          </a:xfrm>
          <a:prstGeom prst="snip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status_of_each_future</a:t>
            </a:r>
            <a:endParaRPr lang="en-US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FFB429F-2D4D-B81F-A5AC-3A0793331F74}"/>
              </a:ext>
            </a:extLst>
          </p:cNvPr>
          <p:cNvSpPr txBox="1"/>
          <p:nvPr/>
        </p:nvSpPr>
        <p:spPr>
          <a:xfrm>
            <a:off x="4311322" y="233391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GLPK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5" name="Right Brace 224">
            <a:extLst>
              <a:ext uri="{FF2B5EF4-FFF2-40B4-BE49-F238E27FC236}">
                <a16:creationId xmlns:a16="http://schemas.microsoft.com/office/drawing/2014/main" id="{7FE550F0-4082-2112-ED15-3CF7F6BB2705}"/>
              </a:ext>
            </a:extLst>
          </p:cNvPr>
          <p:cNvSpPr/>
          <p:nvPr/>
        </p:nvSpPr>
        <p:spPr>
          <a:xfrm rot="10800000">
            <a:off x="4994332" y="2136618"/>
            <a:ext cx="256706" cy="777239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790FD0E4-5DDE-9B11-1DEC-0F0D5DC42267}"/>
              </a:ext>
            </a:extLst>
          </p:cNvPr>
          <p:cNvCxnSpPr>
            <a:stCxn id="56" idx="1"/>
          </p:cNvCxnSpPr>
          <p:nvPr/>
        </p:nvCxnSpPr>
        <p:spPr>
          <a:xfrm rot="10800000" flipH="1">
            <a:off x="3752629" y="1977406"/>
            <a:ext cx="1483763" cy="258418"/>
          </a:xfrm>
          <a:prstGeom prst="bentConnector3">
            <a:avLst>
              <a:gd name="adj1" fmla="val 2157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625F0034-07E6-DD0F-FB53-F74BF8362955}"/>
              </a:ext>
            </a:extLst>
          </p:cNvPr>
          <p:cNvCxnSpPr>
            <a:cxnSpLocks/>
            <a:endCxn id="220" idx="1"/>
          </p:cNvCxnSpPr>
          <p:nvPr/>
        </p:nvCxnSpPr>
        <p:spPr>
          <a:xfrm rot="16200000" flipH="1">
            <a:off x="4051108" y="2258365"/>
            <a:ext cx="282756" cy="2376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F1DD02D-70BB-07A7-B198-C1BF63559DB6}"/>
              </a:ext>
            </a:extLst>
          </p:cNvPr>
          <p:cNvCxnSpPr>
            <a:stCxn id="64" idx="1"/>
            <a:endCxn id="66" idx="1"/>
          </p:cNvCxnSpPr>
          <p:nvPr/>
        </p:nvCxnSpPr>
        <p:spPr>
          <a:xfrm flipV="1">
            <a:off x="6083198" y="2525058"/>
            <a:ext cx="738364" cy="4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2" name="Connector: Elbow 291">
            <a:extLst>
              <a:ext uri="{FF2B5EF4-FFF2-40B4-BE49-F238E27FC236}">
                <a16:creationId xmlns:a16="http://schemas.microsoft.com/office/drawing/2014/main" id="{043427AD-D881-D1F8-0D2D-2E7C48124D0C}"/>
              </a:ext>
            </a:extLst>
          </p:cNvPr>
          <p:cNvCxnSpPr>
            <a:stCxn id="156" idx="0"/>
            <a:endCxn id="214" idx="2"/>
          </p:cNvCxnSpPr>
          <p:nvPr/>
        </p:nvCxnSpPr>
        <p:spPr>
          <a:xfrm flipV="1">
            <a:off x="7117586" y="2450381"/>
            <a:ext cx="1402647" cy="1756139"/>
          </a:xfrm>
          <a:prstGeom prst="bentConnector3">
            <a:avLst>
              <a:gd name="adj1" fmla="val 7151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559988C2-07D5-9A7C-619C-DA67BE816F8A}"/>
              </a:ext>
            </a:extLst>
          </p:cNvPr>
          <p:cNvSpPr txBox="1"/>
          <p:nvPr/>
        </p:nvSpPr>
        <p:spPr>
          <a:xfrm>
            <a:off x="8091688" y="299849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49D721B9-2D78-CA72-2B72-93A1920C3C2E}"/>
              </a:ext>
            </a:extLst>
          </p:cNvPr>
          <p:cNvSpPr txBox="1"/>
          <p:nvPr/>
        </p:nvSpPr>
        <p:spPr>
          <a:xfrm>
            <a:off x="2012262" y="252505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5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D109B4-E29E-6D64-0D65-FBD46519AD97}"/>
              </a:ext>
            </a:extLst>
          </p:cNvPr>
          <p:cNvSpPr/>
          <p:nvPr/>
        </p:nvSpPr>
        <p:spPr>
          <a:xfrm>
            <a:off x="91440" y="1307927"/>
            <a:ext cx="2404872" cy="50570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/>
              <a:t>Function</a:t>
            </a:r>
            <a:r>
              <a:rPr lang="en-GB" dirty="0"/>
              <a:t>_</a:t>
            </a:r>
            <a:r>
              <a:rPr lang="en-GB" dirty="0" err="1"/>
              <a:t>C_Mathprog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1C3D29D-607A-9445-7A9F-9C112D227CC6}"/>
              </a:ext>
            </a:extLst>
          </p:cNvPr>
          <p:cNvSpPr/>
          <p:nvPr/>
        </p:nvSpPr>
        <p:spPr>
          <a:xfrm>
            <a:off x="667512" y="228600"/>
            <a:ext cx="1252728" cy="7315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MOMF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C0350B-E104-A53E-885F-A2E54AA1DD07}"/>
              </a:ext>
            </a:extLst>
          </p:cNvPr>
          <p:cNvSpPr/>
          <p:nvPr/>
        </p:nvSpPr>
        <p:spPr>
          <a:xfrm>
            <a:off x="461282" y="2300609"/>
            <a:ext cx="1673352" cy="51742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main_executer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E0EE90-03EA-50B9-EDAE-6B25CE28BF7F}"/>
              </a:ext>
            </a:extLst>
          </p:cNvPr>
          <p:cNvCxnSpPr>
            <a:cxnSpLocks/>
            <a:stCxn id="3" idx="4"/>
            <a:endCxn id="2" idx="0"/>
          </p:cNvCxnSpPr>
          <p:nvPr/>
        </p:nvCxnSpPr>
        <p:spPr>
          <a:xfrm>
            <a:off x="1293876" y="960120"/>
            <a:ext cx="0" cy="347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9DAD6D-9F8D-0EEE-54AA-236B468835B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1293876" y="1813636"/>
            <a:ext cx="4082" cy="486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EDD6CB-02E3-3294-62D8-B3AABE467DD9}"/>
              </a:ext>
            </a:extLst>
          </p:cNvPr>
          <p:cNvSpPr txBox="1"/>
          <p:nvPr/>
        </p:nvSpPr>
        <p:spPr>
          <a:xfrm>
            <a:off x="3076710" y="136198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BC7921-12AB-0C7B-6DD2-66378EE8EA82}"/>
              </a:ext>
            </a:extLst>
          </p:cNvPr>
          <p:cNvSpPr/>
          <p:nvPr/>
        </p:nvSpPr>
        <p:spPr>
          <a:xfrm>
            <a:off x="8063986" y="186672"/>
            <a:ext cx="1728215" cy="60350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data_processor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83C3046-FEDB-238A-9888-7B748CEE2D4A}"/>
              </a:ext>
            </a:extLst>
          </p:cNvPr>
          <p:cNvCxnSpPr>
            <a:cxnSpLocks/>
            <a:stCxn id="75" idx="3"/>
            <a:endCxn id="16" idx="1"/>
          </p:cNvCxnSpPr>
          <p:nvPr/>
        </p:nvCxnSpPr>
        <p:spPr>
          <a:xfrm flipV="1">
            <a:off x="6695530" y="488424"/>
            <a:ext cx="1368456" cy="7564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681AD48-C540-4054-1B64-A8AB61149579}"/>
              </a:ext>
            </a:extLst>
          </p:cNvPr>
          <p:cNvSpPr txBox="1"/>
          <p:nvPr/>
        </p:nvSpPr>
        <p:spPr>
          <a:xfrm>
            <a:off x="6778243" y="117731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1B9F478-7059-3F89-9ED5-DD4E99ECF84C}"/>
              </a:ext>
            </a:extLst>
          </p:cNvPr>
          <p:cNvSpPr/>
          <p:nvPr/>
        </p:nvSpPr>
        <p:spPr>
          <a:xfrm>
            <a:off x="317481" y="6065258"/>
            <a:ext cx="1952789" cy="7315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MOMF</a:t>
            </a:r>
          </a:p>
          <a:p>
            <a:pPr algn="ctr"/>
            <a:r>
              <a:rPr lang="es-CR" dirty="0" err="1"/>
              <a:t>modernized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69BC2E1-5628-B8C7-1633-9B3C4A1F9C11}"/>
              </a:ext>
            </a:extLst>
          </p:cNvPr>
          <p:cNvSpPr/>
          <p:nvPr/>
        </p:nvSpPr>
        <p:spPr>
          <a:xfrm>
            <a:off x="4286175" y="3577791"/>
            <a:ext cx="2239632" cy="166955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Solver</a:t>
            </a:r>
          </a:p>
          <a:p>
            <a:pPr algn="r"/>
            <a:r>
              <a:rPr lang="en-GB" dirty="0"/>
              <a:t>GLPK</a:t>
            </a:r>
          </a:p>
          <a:p>
            <a:pPr algn="r"/>
            <a:r>
              <a:rPr lang="en-GB" dirty="0"/>
              <a:t>GLPK</a:t>
            </a:r>
          </a:p>
          <a:p>
            <a:pPr algn="r"/>
            <a:r>
              <a:rPr lang="en-GB" dirty="0"/>
              <a:t>CBC</a:t>
            </a:r>
          </a:p>
          <a:p>
            <a:pPr algn="r"/>
            <a:r>
              <a:rPr lang="en-GB" dirty="0"/>
              <a:t>CPLEX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817EF8-53A6-5300-A515-3AB8F19B86EF}"/>
              </a:ext>
            </a:extLst>
          </p:cNvPr>
          <p:cNvSpPr txBox="1"/>
          <p:nvPr/>
        </p:nvSpPr>
        <p:spPr>
          <a:xfrm>
            <a:off x="3076709" y="40360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CFDA1C-0C11-13B3-14B8-AEA2B9EABA30}"/>
              </a:ext>
            </a:extLst>
          </p:cNvPr>
          <p:cNvSpPr/>
          <p:nvPr/>
        </p:nvSpPr>
        <p:spPr>
          <a:xfrm>
            <a:off x="8179058" y="3236276"/>
            <a:ext cx="1728215" cy="6035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data_processor</a:t>
            </a:r>
            <a:endParaRPr lang="en-US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D5B9AA5-120B-36EF-3F20-91655BD7C2F9}"/>
              </a:ext>
            </a:extLst>
          </p:cNvPr>
          <p:cNvCxnSpPr>
            <a:cxnSpLocks/>
            <a:stCxn id="68" idx="1"/>
            <a:endCxn id="61" idx="1"/>
          </p:cNvCxnSpPr>
          <p:nvPr/>
        </p:nvCxnSpPr>
        <p:spPr>
          <a:xfrm rot="10800000" flipH="1">
            <a:off x="6580028" y="3538029"/>
            <a:ext cx="1599029" cy="601903"/>
          </a:xfrm>
          <a:prstGeom prst="bentConnector3">
            <a:avLst>
              <a:gd name="adj1" fmla="val 7292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49841D0-A985-CD94-F37E-A0D8D918A85A}"/>
              </a:ext>
            </a:extLst>
          </p:cNvPr>
          <p:cNvSpPr txBox="1"/>
          <p:nvPr/>
        </p:nvSpPr>
        <p:spPr>
          <a:xfrm>
            <a:off x="6565119" y="380879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68392505-348E-F697-0383-A8992EDAF16C}"/>
              </a:ext>
            </a:extLst>
          </p:cNvPr>
          <p:cNvSpPr/>
          <p:nvPr/>
        </p:nvSpPr>
        <p:spPr>
          <a:xfrm>
            <a:off x="6318858" y="4317568"/>
            <a:ext cx="297885" cy="777239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DA76897-89E7-9BA0-96DD-587806A27227}"/>
              </a:ext>
            </a:extLst>
          </p:cNvPr>
          <p:cNvSpPr/>
          <p:nvPr/>
        </p:nvSpPr>
        <p:spPr>
          <a:xfrm>
            <a:off x="7355107" y="4422909"/>
            <a:ext cx="1092046" cy="55778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Otoole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7FFF74-74CA-E188-0445-E256F91CC319}"/>
              </a:ext>
            </a:extLst>
          </p:cNvPr>
          <p:cNvSpPr txBox="1"/>
          <p:nvPr/>
        </p:nvSpPr>
        <p:spPr>
          <a:xfrm>
            <a:off x="6490202" y="4731185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sol file</a:t>
            </a:r>
            <a:endParaRPr lang="en-US" dirty="0"/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122A883F-FA70-5635-F8BE-B7416484C4D7}"/>
              </a:ext>
            </a:extLst>
          </p:cNvPr>
          <p:cNvSpPr/>
          <p:nvPr/>
        </p:nvSpPr>
        <p:spPr>
          <a:xfrm>
            <a:off x="6255644" y="3985624"/>
            <a:ext cx="324385" cy="30861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AF67ABC-BC8C-BE09-53CD-545C85D34715}"/>
              </a:ext>
            </a:extLst>
          </p:cNvPr>
          <p:cNvSpPr/>
          <p:nvPr/>
        </p:nvSpPr>
        <p:spPr>
          <a:xfrm>
            <a:off x="5022178" y="879138"/>
            <a:ext cx="1673352" cy="73152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Solver</a:t>
            </a:r>
          </a:p>
          <a:p>
            <a:pPr algn="ctr"/>
            <a:r>
              <a:rPr lang="en-GB" dirty="0"/>
              <a:t>GLPK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16767A1-5D43-3018-91C0-FC9074A6C364}"/>
              </a:ext>
            </a:extLst>
          </p:cNvPr>
          <p:cNvSpPr/>
          <p:nvPr/>
        </p:nvSpPr>
        <p:spPr>
          <a:xfrm>
            <a:off x="91440" y="5125066"/>
            <a:ext cx="2404872" cy="5057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/>
              <a:t>Function</a:t>
            </a:r>
            <a:r>
              <a:rPr lang="en-GB" dirty="0"/>
              <a:t>_</a:t>
            </a:r>
            <a:r>
              <a:rPr lang="en-GB" dirty="0" err="1"/>
              <a:t>C_Mathprog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FA178A6-F774-DF9C-1DA8-880EAE13C072}"/>
              </a:ext>
            </a:extLst>
          </p:cNvPr>
          <p:cNvSpPr/>
          <p:nvPr/>
        </p:nvSpPr>
        <p:spPr>
          <a:xfrm>
            <a:off x="457199" y="4161782"/>
            <a:ext cx="1673352" cy="5174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main_executer</a:t>
            </a:r>
            <a:endParaRPr lang="en-US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CA2E1CA-CE66-D938-4AC1-E26DBD29DD9E}"/>
              </a:ext>
            </a:extLst>
          </p:cNvPr>
          <p:cNvCxnSpPr>
            <a:stCxn id="54" idx="0"/>
            <a:endCxn id="101" idx="2"/>
          </p:cNvCxnSpPr>
          <p:nvPr/>
        </p:nvCxnSpPr>
        <p:spPr>
          <a:xfrm flipV="1">
            <a:off x="1293876" y="5630775"/>
            <a:ext cx="0" cy="434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2A2BC94-D95D-A68F-1BE0-D891B87ECE7F}"/>
              </a:ext>
            </a:extLst>
          </p:cNvPr>
          <p:cNvCxnSpPr>
            <a:stCxn id="101" idx="0"/>
            <a:endCxn id="102" idx="2"/>
          </p:cNvCxnSpPr>
          <p:nvPr/>
        </p:nvCxnSpPr>
        <p:spPr>
          <a:xfrm flipH="1" flipV="1">
            <a:off x="1293875" y="4679205"/>
            <a:ext cx="1" cy="445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70027EE-FF69-9354-C1BE-5BB5A9D4EFE2}"/>
              </a:ext>
            </a:extLst>
          </p:cNvPr>
          <p:cNvCxnSpPr>
            <a:cxnSpLocks/>
            <a:stCxn id="102" idx="3"/>
            <a:endCxn id="56" idx="1"/>
          </p:cNvCxnSpPr>
          <p:nvPr/>
        </p:nvCxnSpPr>
        <p:spPr>
          <a:xfrm flipV="1">
            <a:off x="2130551" y="4412567"/>
            <a:ext cx="2155624" cy="79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Rectangle: Diagonal Corners Snipped 145">
            <a:extLst>
              <a:ext uri="{FF2B5EF4-FFF2-40B4-BE49-F238E27FC236}">
                <a16:creationId xmlns:a16="http://schemas.microsoft.com/office/drawing/2014/main" id="{5295ABBC-ECC0-07E6-B598-28B1FF205C69}"/>
              </a:ext>
            </a:extLst>
          </p:cNvPr>
          <p:cNvSpPr/>
          <p:nvPr/>
        </p:nvSpPr>
        <p:spPr>
          <a:xfrm>
            <a:off x="10946963" y="369552"/>
            <a:ext cx="1097280" cy="484632"/>
          </a:xfrm>
          <a:prstGeom prst="snip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Outputs</a:t>
            </a:r>
            <a:endParaRPr lang="en-US" dirty="0"/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7181E3F0-13ED-6313-189E-F1364E1A23D1}"/>
              </a:ext>
            </a:extLst>
          </p:cNvPr>
          <p:cNvCxnSpPr>
            <a:stCxn id="16" idx="3"/>
            <a:endCxn id="146" idx="2"/>
          </p:cNvCxnSpPr>
          <p:nvPr/>
        </p:nvCxnSpPr>
        <p:spPr>
          <a:xfrm>
            <a:off x="9792201" y="488424"/>
            <a:ext cx="1154762" cy="1234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02858EAA-2AF0-9360-9E52-CC5EF0CC9994}"/>
              </a:ext>
            </a:extLst>
          </p:cNvPr>
          <p:cNvSpPr txBox="1"/>
          <p:nvPr/>
        </p:nvSpPr>
        <p:spPr>
          <a:xfrm>
            <a:off x="10009041" y="76159"/>
            <a:ext cx="87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csv file</a:t>
            </a:r>
            <a:endParaRPr lang="en-US" dirty="0"/>
          </a:p>
        </p:txBody>
      </p:sp>
      <p:sp>
        <p:nvSpPr>
          <p:cNvPr id="151" name="Rectangle: Diagonal Corners Snipped 150">
            <a:extLst>
              <a:ext uri="{FF2B5EF4-FFF2-40B4-BE49-F238E27FC236}">
                <a16:creationId xmlns:a16="http://schemas.microsoft.com/office/drawing/2014/main" id="{58FB614F-13CA-5B42-8813-8328C7E78849}"/>
              </a:ext>
            </a:extLst>
          </p:cNvPr>
          <p:cNvSpPr/>
          <p:nvPr/>
        </p:nvSpPr>
        <p:spPr>
          <a:xfrm>
            <a:off x="10768155" y="3355148"/>
            <a:ext cx="1097280" cy="484632"/>
          </a:xfrm>
          <a:prstGeom prst="snip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Outputs</a:t>
            </a:r>
            <a:endParaRPr lang="en-US" dirty="0"/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4FCC5C43-3FE8-7DAF-D9A5-29FC6394A382}"/>
              </a:ext>
            </a:extLst>
          </p:cNvPr>
          <p:cNvCxnSpPr>
            <a:cxnSpLocks/>
            <a:stCxn id="61" idx="3"/>
            <a:endCxn id="151" idx="2"/>
          </p:cNvCxnSpPr>
          <p:nvPr/>
        </p:nvCxnSpPr>
        <p:spPr>
          <a:xfrm>
            <a:off x="9907273" y="3538028"/>
            <a:ext cx="860882" cy="594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68C483D7-1E7A-CE95-FC00-A98628EEBCD8}"/>
              </a:ext>
            </a:extLst>
          </p:cNvPr>
          <p:cNvSpPr txBox="1"/>
          <p:nvPr/>
        </p:nvSpPr>
        <p:spPr>
          <a:xfrm>
            <a:off x="9868469" y="3193542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csv file</a:t>
            </a:r>
            <a:endParaRPr lang="en-US" dirty="0"/>
          </a:p>
        </p:txBody>
      </p:sp>
      <p:sp>
        <p:nvSpPr>
          <p:cNvPr id="156" name="Hexagon 155">
            <a:extLst>
              <a:ext uri="{FF2B5EF4-FFF2-40B4-BE49-F238E27FC236}">
                <a16:creationId xmlns:a16="http://schemas.microsoft.com/office/drawing/2014/main" id="{4251A129-DC75-F524-9BE6-103BCBD0F0E6}"/>
              </a:ext>
            </a:extLst>
          </p:cNvPr>
          <p:cNvSpPr/>
          <p:nvPr/>
        </p:nvSpPr>
        <p:spPr>
          <a:xfrm>
            <a:off x="4055650" y="6146560"/>
            <a:ext cx="3595481" cy="473406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create_csv_concatenate.py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5ED5F28C-D611-6C1C-56AF-920C79ED1C0A}"/>
              </a:ext>
            </a:extLst>
          </p:cNvPr>
          <p:cNvCxnSpPr>
            <a:cxnSpLocks/>
            <a:stCxn id="66" idx="2"/>
          </p:cNvCxnSpPr>
          <p:nvPr/>
        </p:nvCxnSpPr>
        <p:spPr>
          <a:xfrm rot="5400000">
            <a:off x="6494235" y="4271042"/>
            <a:ext cx="697245" cy="211654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82042129-FBCF-10AF-9EEF-012A5CC2BEC1}"/>
              </a:ext>
            </a:extLst>
          </p:cNvPr>
          <p:cNvCxnSpPr/>
          <p:nvPr/>
        </p:nvCxnSpPr>
        <p:spPr>
          <a:xfrm rot="5400000">
            <a:off x="5566277" y="5919244"/>
            <a:ext cx="450678" cy="12700"/>
          </a:xfrm>
          <a:prstGeom prst="bentConnector3">
            <a:avLst>
              <a:gd name="adj1" fmla="val -275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D7E5D4D9-7524-4267-C3D3-9150F69725EE}"/>
              </a:ext>
            </a:extLst>
          </p:cNvPr>
          <p:cNvSpPr txBox="1"/>
          <p:nvPr/>
        </p:nvSpPr>
        <p:spPr>
          <a:xfrm>
            <a:off x="6255644" y="5628410"/>
            <a:ext cx="98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csv files</a:t>
            </a:r>
            <a:endParaRPr lang="en-US" dirty="0"/>
          </a:p>
        </p:txBody>
      </p:sp>
      <p:sp>
        <p:nvSpPr>
          <p:cNvPr id="175" name="Rectangle: Diagonal Corners Snipped 174">
            <a:extLst>
              <a:ext uri="{FF2B5EF4-FFF2-40B4-BE49-F238E27FC236}">
                <a16:creationId xmlns:a16="http://schemas.microsoft.com/office/drawing/2014/main" id="{56D9C86F-D5BE-85C3-01ED-5FF8197F1382}"/>
              </a:ext>
            </a:extLst>
          </p:cNvPr>
          <p:cNvSpPr/>
          <p:nvPr/>
        </p:nvSpPr>
        <p:spPr>
          <a:xfrm>
            <a:off x="9619337" y="6140946"/>
            <a:ext cx="1097280" cy="484632"/>
          </a:xfrm>
          <a:prstGeom prst="snip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Outputs</a:t>
            </a:r>
            <a:endParaRPr lang="en-US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538D5A48-080E-A9F8-1CF9-7D9005777B8D}"/>
              </a:ext>
            </a:extLst>
          </p:cNvPr>
          <p:cNvCxnSpPr>
            <a:cxnSpLocks/>
            <a:stCxn id="156" idx="0"/>
            <a:endCxn id="175" idx="2"/>
          </p:cNvCxnSpPr>
          <p:nvPr/>
        </p:nvCxnSpPr>
        <p:spPr>
          <a:xfrm flipV="1">
            <a:off x="7651131" y="6383262"/>
            <a:ext cx="1968206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0568B739-DDE7-24E7-D838-8F343D7809E0}"/>
              </a:ext>
            </a:extLst>
          </p:cNvPr>
          <p:cNvSpPr txBox="1"/>
          <p:nvPr/>
        </p:nvSpPr>
        <p:spPr>
          <a:xfrm>
            <a:off x="8651461" y="6321154"/>
            <a:ext cx="91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csv file</a:t>
            </a:r>
            <a:endParaRPr lang="en-US" dirty="0"/>
          </a:p>
        </p:txBody>
      </p:sp>
      <p:sp>
        <p:nvSpPr>
          <p:cNvPr id="205" name="Right Brace 204">
            <a:extLst>
              <a:ext uri="{FF2B5EF4-FFF2-40B4-BE49-F238E27FC236}">
                <a16:creationId xmlns:a16="http://schemas.microsoft.com/office/drawing/2014/main" id="{26636FA5-29AA-7698-18C7-EE01070F0E99}"/>
              </a:ext>
            </a:extLst>
          </p:cNvPr>
          <p:cNvSpPr/>
          <p:nvPr/>
        </p:nvSpPr>
        <p:spPr>
          <a:xfrm rot="5400000">
            <a:off x="6814191" y="4716805"/>
            <a:ext cx="185904" cy="695502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343F327C-D657-E8D8-2B08-AC9C51EA3241}"/>
              </a:ext>
            </a:extLst>
          </p:cNvPr>
          <p:cNvCxnSpPr>
            <a:stCxn id="205" idx="1"/>
            <a:endCxn id="156" idx="3"/>
          </p:cNvCxnSpPr>
          <p:nvPr/>
        </p:nvCxnSpPr>
        <p:spPr>
          <a:xfrm rot="16200000" flipH="1" flipV="1">
            <a:off x="4868519" y="4344638"/>
            <a:ext cx="1225755" cy="2851493"/>
          </a:xfrm>
          <a:prstGeom prst="bentConnector4">
            <a:avLst>
              <a:gd name="adj1" fmla="val 30440"/>
              <a:gd name="adj2" fmla="val 1054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4" name="Rectangle: Diagonal Corners Snipped 213">
            <a:extLst>
              <a:ext uri="{FF2B5EF4-FFF2-40B4-BE49-F238E27FC236}">
                <a16:creationId xmlns:a16="http://schemas.microsoft.com/office/drawing/2014/main" id="{AB26C1A6-1247-95B3-11FE-729841807A3C}"/>
              </a:ext>
            </a:extLst>
          </p:cNvPr>
          <p:cNvSpPr/>
          <p:nvPr/>
        </p:nvSpPr>
        <p:spPr>
          <a:xfrm>
            <a:off x="9053778" y="4384808"/>
            <a:ext cx="2820741" cy="484632"/>
          </a:xfrm>
          <a:prstGeom prst="snip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status_of_each_future</a:t>
            </a:r>
            <a:endParaRPr lang="en-US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FFB429F-2D4D-B81F-A5AC-3A0793331F74}"/>
              </a:ext>
            </a:extLst>
          </p:cNvPr>
          <p:cNvSpPr txBox="1"/>
          <p:nvPr/>
        </p:nvSpPr>
        <p:spPr>
          <a:xfrm>
            <a:off x="4844867" y="451065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GLPK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5" name="Right Brace 224">
            <a:extLst>
              <a:ext uri="{FF2B5EF4-FFF2-40B4-BE49-F238E27FC236}">
                <a16:creationId xmlns:a16="http://schemas.microsoft.com/office/drawing/2014/main" id="{7FE550F0-4082-2112-ED15-3CF7F6BB2705}"/>
              </a:ext>
            </a:extLst>
          </p:cNvPr>
          <p:cNvSpPr/>
          <p:nvPr/>
        </p:nvSpPr>
        <p:spPr>
          <a:xfrm rot="10800000">
            <a:off x="5527877" y="4313361"/>
            <a:ext cx="256706" cy="777239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790FD0E4-5DDE-9B11-1DEC-0F0D5DC42267}"/>
              </a:ext>
            </a:extLst>
          </p:cNvPr>
          <p:cNvCxnSpPr>
            <a:stCxn id="56" idx="1"/>
          </p:cNvCxnSpPr>
          <p:nvPr/>
        </p:nvCxnSpPr>
        <p:spPr>
          <a:xfrm rot="10800000" flipH="1">
            <a:off x="4286174" y="4154149"/>
            <a:ext cx="1483763" cy="258418"/>
          </a:xfrm>
          <a:prstGeom prst="bentConnector3">
            <a:avLst>
              <a:gd name="adj1" fmla="val 2157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625F0034-07E6-DD0F-FB53-F74BF8362955}"/>
              </a:ext>
            </a:extLst>
          </p:cNvPr>
          <p:cNvCxnSpPr>
            <a:cxnSpLocks/>
            <a:endCxn id="220" idx="1"/>
          </p:cNvCxnSpPr>
          <p:nvPr/>
        </p:nvCxnSpPr>
        <p:spPr>
          <a:xfrm rot="16200000" flipH="1">
            <a:off x="4584653" y="4435108"/>
            <a:ext cx="282756" cy="2376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F1DD02D-70BB-07A7-B198-C1BF63559DB6}"/>
              </a:ext>
            </a:extLst>
          </p:cNvPr>
          <p:cNvCxnSpPr>
            <a:stCxn id="64" idx="1"/>
            <a:endCxn id="66" idx="1"/>
          </p:cNvCxnSpPr>
          <p:nvPr/>
        </p:nvCxnSpPr>
        <p:spPr>
          <a:xfrm flipV="1">
            <a:off x="6616743" y="4701801"/>
            <a:ext cx="738364" cy="4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Connector: Elbow 267">
            <a:extLst>
              <a:ext uri="{FF2B5EF4-FFF2-40B4-BE49-F238E27FC236}">
                <a16:creationId xmlns:a16="http://schemas.microsoft.com/office/drawing/2014/main" id="{5C3BC6DA-8031-7BB4-857D-50D318B1CD30}"/>
              </a:ext>
            </a:extLst>
          </p:cNvPr>
          <p:cNvCxnSpPr>
            <a:stCxn id="4" idx="3"/>
            <a:endCxn id="75" idx="1"/>
          </p:cNvCxnSpPr>
          <p:nvPr/>
        </p:nvCxnSpPr>
        <p:spPr>
          <a:xfrm flipV="1">
            <a:off x="2134634" y="1244898"/>
            <a:ext cx="2887544" cy="1314423"/>
          </a:xfrm>
          <a:prstGeom prst="bentConnector3">
            <a:avLst>
              <a:gd name="adj1" fmla="val 2371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2" name="Connector: Elbow 291">
            <a:extLst>
              <a:ext uri="{FF2B5EF4-FFF2-40B4-BE49-F238E27FC236}">
                <a16:creationId xmlns:a16="http://schemas.microsoft.com/office/drawing/2014/main" id="{043427AD-D881-D1F8-0D2D-2E7C48124D0C}"/>
              </a:ext>
            </a:extLst>
          </p:cNvPr>
          <p:cNvCxnSpPr>
            <a:stCxn id="156" idx="0"/>
            <a:endCxn id="214" idx="2"/>
          </p:cNvCxnSpPr>
          <p:nvPr/>
        </p:nvCxnSpPr>
        <p:spPr>
          <a:xfrm flipV="1">
            <a:off x="7651131" y="4627124"/>
            <a:ext cx="1402647" cy="1756139"/>
          </a:xfrm>
          <a:prstGeom prst="bentConnector3">
            <a:avLst>
              <a:gd name="adj1" fmla="val 7151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559988C2-07D5-9A7C-619C-DA67BE816F8A}"/>
              </a:ext>
            </a:extLst>
          </p:cNvPr>
          <p:cNvSpPr txBox="1"/>
          <p:nvPr/>
        </p:nvSpPr>
        <p:spPr>
          <a:xfrm>
            <a:off x="8625233" y="517523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6415D4CC-AE67-7105-CAF1-5087066ABE4C}"/>
              </a:ext>
            </a:extLst>
          </p:cNvPr>
          <p:cNvSpPr txBox="1"/>
          <p:nvPr/>
        </p:nvSpPr>
        <p:spPr>
          <a:xfrm>
            <a:off x="1311578" y="182164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49D721B9-2D78-CA72-2B72-93A1920C3C2E}"/>
              </a:ext>
            </a:extLst>
          </p:cNvPr>
          <p:cNvSpPr txBox="1"/>
          <p:nvPr/>
        </p:nvSpPr>
        <p:spPr>
          <a:xfrm>
            <a:off x="1271598" y="471047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FC042B47-45BE-0A03-DD7C-C247BD758F3E}"/>
              </a:ext>
            </a:extLst>
          </p:cNvPr>
          <p:cNvSpPr/>
          <p:nvPr/>
        </p:nvSpPr>
        <p:spPr>
          <a:xfrm>
            <a:off x="5706942" y="2310693"/>
            <a:ext cx="2724912" cy="591917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compare_txt_inputs.py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A259D11-4948-4F00-0DC2-98CCB94334D2}"/>
              </a:ext>
            </a:extLst>
          </p:cNvPr>
          <p:cNvSpPr/>
          <p:nvPr/>
        </p:nvSpPr>
        <p:spPr>
          <a:xfrm>
            <a:off x="3676615" y="1385768"/>
            <a:ext cx="408002" cy="2966851"/>
          </a:xfrm>
          <a:prstGeom prst="rightBrac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AA9CFA5-DA5D-A769-4FEA-9FCC3AC10055}"/>
              </a:ext>
            </a:extLst>
          </p:cNvPr>
          <p:cNvCxnSpPr>
            <a:cxnSpLocks/>
            <a:stCxn id="11" idx="1"/>
            <a:endCxn id="9" idx="2"/>
          </p:cNvCxnSpPr>
          <p:nvPr/>
        </p:nvCxnSpPr>
        <p:spPr>
          <a:xfrm rot="10800000" flipH="1">
            <a:off x="4084616" y="2606652"/>
            <a:ext cx="1622325" cy="262542"/>
          </a:xfrm>
          <a:prstGeom prst="bentConnector5">
            <a:avLst>
              <a:gd name="adj1" fmla="val 50727"/>
              <a:gd name="adj2" fmla="val 98320"/>
              <a:gd name="adj3" fmla="val 75149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84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D109B4-E29E-6D64-0D65-FBD46519AD97}"/>
              </a:ext>
            </a:extLst>
          </p:cNvPr>
          <p:cNvSpPr/>
          <p:nvPr/>
        </p:nvSpPr>
        <p:spPr>
          <a:xfrm>
            <a:off x="91440" y="1307927"/>
            <a:ext cx="2404872" cy="50570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/>
              <a:t>Function</a:t>
            </a:r>
            <a:r>
              <a:rPr lang="en-GB" dirty="0"/>
              <a:t>_</a:t>
            </a:r>
            <a:r>
              <a:rPr lang="en-GB" dirty="0" err="1"/>
              <a:t>C_Mathprog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1C3D29D-607A-9445-7A9F-9C112D227CC6}"/>
              </a:ext>
            </a:extLst>
          </p:cNvPr>
          <p:cNvSpPr/>
          <p:nvPr/>
        </p:nvSpPr>
        <p:spPr>
          <a:xfrm>
            <a:off x="667512" y="228600"/>
            <a:ext cx="1252728" cy="7315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MOMF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C0350B-E104-A53E-885F-A2E54AA1DD07}"/>
              </a:ext>
            </a:extLst>
          </p:cNvPr>
          <p:cNvSpPr/>
          <p:nvPr/>
        </p:nvSpPr>
        <p:spPr>
          <a:xfrm>
            <a:off x="461282" y="2300609"/>
            <a:ext cx="1673352" cy="51742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main_executer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E0EE90-03EA-50B9-EDAE-6B25CE28BF7F}"/>
              </a:ext>
            </a:extLst>
          </p:cNvPr>
          <p:cNvCxnSpPr>
            <a:cxnSpLocks/>
            <a:stCxn id="3" idx="4"/>
            <a:endCxn id="2" idx="0"/>
          </p:cNvCxnSpPr>
          <p:nvPr/>
        </p:nvCxnSpPr>
        <p:spPr>
          <a:xfrm>
            <a:off x="1293876" y="960120"/>
            <a:ext cx="0" cy="347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9DAD6D-9F8D-0EEE-54AA-236B468835B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1293876" y="1813636"/>
            <a:ext cx="4082" cy="486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EDD6CB-02E3-3294-62D8-B3AABE467DD9}"/>
              </a:ext>
            </a:extLst>
          </p:cNvPr>
          <p:cNvSpPr txBox="1"/>
          <p:nvPr/>
        </p:nvSpPr>
        <p:spPr>
          <a:xfrm>
            <a:off x="2617295" y="95770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BC7921-12AB-0C7B-6DD2-66378EE8EA82}"/>
              </a:ext>
            </a:extLst>
          </p:cNvPr>
          <p:cNvSpPr/>
          <p:nvPr/>
        </p:nvSpPr>
        <p:spPr>
          <a:xfrm>
            <a:off x="6513145" y="267654"/>
            <a:ext cx="1728215" cy="60350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data_processor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83C3046-FEDB-238A-9888-7B748CEE2D4A}"/>
              </a:ext>
            </a:extLst>
          </p:cNvPr>
          <p:cNvCxnSpPr>
            <a:cxnSpLocks/>
            <a:stCxn id="75" idx="3"/>
            <a:endCxn id="16" idx="1"/>
          </p:cNvCxnSpPr>
          <p:nvPr/>
        </p:nvCxnSpPr>
        <p:spPr>
          <a:xfrm flipV="1">
            <a:off x="5144689" y="569406"/>
            <a:ext cx="1368456" cy="7564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681AD48-C540-4054-1B64-A8AB61149579}"/>
              </a:ext>
            </a:extLst>
          </p:cNvPr>
          <p:cNvSpPr txBox="1"/>
          <p:nvPr/>
        </p:nvSpPr>
        <p:spPr>
          <a:xfrm>
            <a:off x="5227402" y="125830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1B9F478-7059-3F89-9ED5-DD4E99ECF84C}"/>
              </a:ext>
            </a:extLst>
          </p:cNvPr>
          <p:cNvSpPr/>
          <p:nvPr/>
        </p:nvSpPr>
        <p:spPr>
          <a:xfrm>
            <a:off x="317481" y="6065258"/>
            <a:ext cx="1952789" cy="7315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MOMF</a:t>
            </a:r>
          </a:p>
          <a:p>
            <a:pPr algn="ctr"/>
            <a:r>
              <a:rPr lang="es-CR" dirty="0" err="1"/>
              <a:t>modernized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69BC2E1-5628-B8C7-1633-9B3C4A1F9C11}"/>
              </a:ext>
            </a:extLst>
          </p:cNvPr>
          <p:cNvSpPr/>
          <p:nvPr/>
        </p:nvSpPr>
        <p:spPr>
          <a:xfrm>
            <a:off x="3011966" y="3586464"/>
            <a:ext cx="2239632" cy="166955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Solver</a:t>
            </a:r>
          </a:p>
          <a:p>
            <a:pPr algn="r"/>
            <a:r>
              <a:rPr lang="en-GB" dirty="0"/>
              <a:t>GLPK</a:t>
            </a:r>
          </a:p>
          <a:p>
            <a:pPr algn="r"/>
            <a:r>
              <a:rPr lang="en-GB" dirty="0"/>
              <a:t>GLPK</a:t>
            </a:r>
          </a:p>
          <a:p>
            <a:pPr algn="r"/>
            <a:r>
              <a:rPr lang="en-GB" dirty="0"/>
              <a:t>CBC</a:t>
            </a:r>
          </a:p>
          <a:p>
            <a:pPr algn="r"/>
            <a:r>
              <a:rPr lang="en-GB" dirty="0"/>
              <a:t>CPLEX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817EF8-53A6-5300-A515-3AB8F19B86EF}"/>
              </a:ext>
            </a:extLst>
          </p:cNvPr>
          <p:cNvSpPr txBox="1"/>
          <p:nvPr/>
        </p:nvSpPr>
        <p:spPr>
          <a:xfrm>
            <a:off x="2152325" y="405357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68392505-348E-F697-0383-A8992EDAF16C}"/>
              </a:ext>
            </a:extLst>
          </p:cNvPr>
          <p:cNvSpPr/>
          <p:nvPr/>
        </p:nvSpPr>
        <p:spPr>
          <a:xfrm>
            <a:off x="5044649" y="4326241"/>
            <a:ext cx="297885" cy="777239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DA76897-89E7-9BA0-96DD-587806A27227}"/>
              </a:ext>
            </a:extLst>
          </p:cNvPr>
          <p:cNvSpPr/>
          <p:nvPr/>
        </p:nvSpPr>
        <p:spPr>
          <a:xfrm>
            <a:off x="6080898" y="4431582"/>
            <a:ext cx="1092046" cy="55778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Otoole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7FFF74-74CA-E188-0445-E256F91CC319}"/>
              </a:ext>
            </a:extLst>
          </p:cNvPr>
          <p:cNvSpPr txBox="1"/>
          <p:nvPr/>
        </p:nvSpPr>
        <p:spPr>
          <a:xfrm>
            <a:off x="5215993" y="473985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sol file</a:t>
            </a:r>
            <a:endParaRPr lang="en-US" dirty="0"/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122A883F-FA70-5635-F8BE-B7416484C4D7}"/>
              </a:ext>
            </a:extLst>
          </p:cNvPr>
          <p:cNvSpPr/>
          <p:nvPr/>
        </p:nvSpPr>
        <p:spPr>
          <a:xfrm>
            <a:off x="4981435" y="3994297"/>
            <a:ext cx="324385" cy="30861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AF67ABC-BC8C-BE09-53CD-545C85D34715}"/>
              </a:ext>
            </a:extLst>
          </p:cNvPr>
          <p:cNvSpPr/>
          <p:nvPr/>
        </p:nvSpPr>
        <p:spPr>
          <a:xfrm>
            <a:off x="3471337" y="960120"/>
            <a:ext cx="1673352" cy="73152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Solver</a:t>
            </a:r>
          </a:p>
          <a:p>
            <a:pPr algn="ctr"/>
            <a:r>
              <a:rPr lang="en-GB" dirty="0"/>
              <a:t>GLPK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16767A1-5D43-3018-91C0-FC9074A6C364}"/>
              </a:ext>
            </a:extLst>
          </p:cNvPr>
          <p:cNvSpPr/>
          <p:nvPr/>
        </p:nvSpPr>
        <p:spPr>
          <a:xfrm>
            <a:off x="91440" y="5125066"/>
            <a:ext cx="2404872" cy="5057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/>
              <a:t>Function</a:t>
            </a:r>
            <a:r>
              <a:rPr lang="en-GB" dirty="0"/>
              <a:t>_</a:t>
            </a:r>
            <a:r>
              <a:rPr lang="en-GB" dirty="0" err="1"/>
              <a:t>C_Mathprog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FA178A6-F774-DF9C-1DA8-880EAE13C072}"/>
              </a:ext>
            </a:extLst>
          </p:cNvPr>
          <p:cNvSpPr/>
          <p:nvPr/>
        </p:nvSpPr>
        <p:spPr>
          <a:xfrm>
            <a:off x="457199" y="4161782"/>
            <a:ext cx="1673352" cy="5174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main_executer</a:t>
            </a:r>
            <a:endParaRPr lang="en-US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CA2E1CA-CE66-D938-4AC1-E26DBD29DD9E}"/>
              </a:ext>
            </a:extLst>
          </p:cNvPr>
          <p:cNvCxnSpPr>
            <a:stCxn id="54" idx="0"/>
            <a:endCxn id="101" idx="2"/>
          </p:cNvCxnSpPr>
          <p:nvPr/>
        </p:nvCxnSpPr>
        <p:spPr>
          <a:xfrm flipV="1">
            <a:off x="1293876" y="5630775"/>
            <a:ext cx="0" cy="434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2A2BC94-D95D-A68F-1BE0-D891B87ECE7F}"/>
              </a:ext>
            </a:extLst>
          </p:cNvPr>
          <p:cNvCxnSpPr>
            <a:stCxn id="101" idx="0"/>
            <a:endCxn id="102" idx="2"/>
          </p:cNvCxnSpPr>
          <p:nvPr/>
        </p:nvCxnSpPr>
        <p:spPr>
          <a:xfrm flipH="1" flipV="1">
            <a:off x="1293875" y="4679205"/>
            <a:ext cx="1" cy="445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70027EE-FF69-9354-C1BE-5BB5A9D4EFE2}"/>
              </a:ext>
            </a:extLst>
          </p:cNvPr>
          <p:cNvCxnSpPr>
            <a:stCxn id="102" idx="3"/>
          </p:cNvCxnSpPr>
          <p:nvPr/>
        </p:nvCxnSpPr>
        <p:spPr>
          <a:xfrm flipV="1">
            <a:off x="2130551" y="4414284"/>
            <a:ext cx="881416" cy="6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Rectangle: Diagonal Corners Snipped 145">
            <a:extLst>
              <a:ext uri="{FF2B5EF4-FFF2-40B4-BE49-F238E27FC236}">
                <a16:creationId xmlns:a16="http://schemas.microsoft.com/office/drawing/2014/main" id="{5295ABBC-ECC0-07E6-B598-28B1FF205C69}"/>
              </a:ext>
            </a:extLst>
          </p:cNvPr>
          <p:cNvSpPr/>
          <p:nvPr/>
        </p:nvSpPr>
        <p:spPr>
          <a:xfrm>
            <a:off x="9396122" y="450534"/>
            <a:ext cx="1097280" cy="484632"/>
          </a:xfrm>
          <a:prstGeom prst="snip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Outputs</a:t>
            </a:r>
            <a:endParaRPr lang="en-US" dirty="0"/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7181E3F0-13ED-6313-189E-F1364E1A23D1}"/>
              </a:ext>
            </a:extLst>
          </p:cNvPr>
          <p:cNvCxnSpPr>
            <a:stCxn id="16" idx="3"/>
            <a:endCxn id="146" idx="2"/>
          </p:cNvCxnSpPr>
          <p:nvPr/>
        </p:nvCxnSpPr>
        <p:spPr>
          <a:xfrm>
            <a:off x="8241360" y="569406"/>
            <a:ext cx="1154762" cy="1234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02858EAA-2AF0-9360-9E52-CC5EF0CC9994}"/>
              </a:ext>
            </a:extLst>
          </p:cNvPr>
          <p:cNvSpPr txBox="1"/>
          <p:nvPr/>
        </p:nvSpPr>
        <p:spPr>
          <a:xfrm>
            <a:off x="8458200" y="157141"/>
            <a:ext cx="87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csv file</a:t>
            </a:r>
            <a:endParaRPr lang="en-US" dirty="0"/>
          </a:p>
        </p:txBody>
      </p:sp>
      <p:sp>
        <p:nvSpPr>
          <p:cNvPr id="156" name="Hexagon 155">
            <a:extLst>
              <a:ext uri="{FF2B5EF4-FFF2-40B4-BE49-F238E27FC236}">
                <a16:creationId xmlns:a16="http://schemas.microsoft.com/office/drawing/2014/main" id="{4251A129-DC75-F524-9BE6-103BCBD0F0E6}"/>
              </a:ext>
            </a:extLst>
          </p:cNvPr>
          <p:cNvSpPr/>
          <p:nvPr/>
        </p:nvSpPr>
        <p:spPr>
          <a:xfrm>
            <a:off x="2781441" y="6155233"/>
            <a:ext cx="3595481" cy="473406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create_csv_concatenate.py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5ED5F28C-D611-6C1C-56AF-920C79ED1C0A}"/>
              </a:ext>
            </a:extLst>
          </p:cNvPr>
          <p:cNvCxnSpPr>
            <a:cxnSpLocks/>
            <a:stCxn id="66" idx="2"/>
          </p:cNvCxnSpPr>
          <p:nvPr/>
        </p:nvCxnSpPr>
        <p:spPr>
          <a:xfrm rot="5400000">
            <a:off x="5220026" y="4279715"/>
            <a:ext cx="697245" cy="211654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82042129-FBCF-10AF-9EEF-012A5CC2BEC1}"/>
              </a:ext>
            </a:extLst>
          </p:cNvPr>
          <p:cNvCxnSpPr/>
          <p:nvPr/>
        </p:nvCxnSpPr>
        <p:spPr>
          <a:xfrm rot="5400000">
            <a:off x="4292068" y="5927917"/>
            <a:ext cx="450678" cy="12700"/>
          </a:xfrm>
          <a:prstGeom prst="bentConnector3">
            <a:avLst>
              <a:gd name="adj1" fmla="val -275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D7E5D4D9-7524-4267-C3D3-9150F69725EE}"/>
              </a:ext>
            </a:extLst>
          </p:cNvPr>
          <p:cNvSpPr txBox="1"/>
          <p:nvPr/>
        </p:nvSpPr>
        <p:spPr>
          <a:xfrm>
            <a:off x="4981435" y="5637083"/>
            <a:ext cx="98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csv files</a:t>
            </a:r>
            <a:endParaRPr lang="en-US" dirty="0"/>
          </a:p>
        </p:txBody>
      </p:sp>
      <p:sp>
        <p:nvSpPr>
          <p:cNvPr id="175" name="Rectangle: Diagonal Corners Snipped 174">
            <a:extLst>
              <a:ext uri="{FF2B5EF4-FFF2-40B4-BE49-F238E27FC236}">
                <a16:creationId xmlns:a16="http://schemas.microsoft.com/office/drawing/2014/main" id="{56D9C86F-D5BE-85C3-01ED-5FF8197F1382}"/>
              </a:ext>
            </a:extLst>
          </p:cNvPr>
          <p:cNvSpPr/>
          <p:nvPr/>
        </p:nvSpPr>
        <p:spPr>
          <a:xfrm>
            <a:off x="8345128" y="6149619"/>
            <a:ext cx="1097280" cy="484632"/>
          </a:xfrm>
          <a:prstGeom prst="snip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Outputs</a:t>
            </a:r>
            <a:endParaRPr lang="en-US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538D5A48-080E-A9F8-1CF9-7D9005777B8D}"/>
              </a:ext>
            </a:extLst>
          </p:cNvPr>
          <p:cNvCxnSpPr>
            <a:cxnSpLocks/>
            <a:stCxn id="156" idx="0"/>
            <a:endCxn id="175" idx="2"/>
          </p:cNvCxnSpPr>
          <p:nvPr/>
        </p:nvCxnSpPr>
        <p:spPr>
          <a:xfrm flipV="1">
            <a:off x="6376922" y="6391935"/>
            <a:ext cx="1968206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0568B739-DDE7-24E7-D838-8F343D7809E0}"/>
              </a:ext>
            </a:extLst>
          </p:cNvPr>
          <p:cNvSpPr txBox="1"/>
          <p:nvPr/>
        </p:nvSpPr>
        <p:spPr>
          <a:xfrm>
            <a:off x="7377252" y="6329827"/>
            <a:ext cx="91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csv file</a:t>
            </a:r>
            <a:endParaRPr lang="en-US" dirty="0"/>
          </a:p>
        </p:txBody>
      </p:sp>
      <p:sp>
        <p:nvSpPr>
          <p:cNvPr id="180" name="Rectangle: Single Corner Snipped 179">
            <a:extLst>
              <a:ext uri="{FF2B5EF4-FFF2-40B4-BE49-F238E27FC236}">
                <a16:creationId xmlns:a16="http://schemas.microsoft.com/office/drawing/2014/main" id="{28D08BF1-A0F1-B7C2-C3F3-EEBBC5F75157}"/>
              </a:ext>
            </a:extLst>
          </p:cNvPr>
          <p:cNvSpPr/>
          <p:nvPr/>
        </p:nvSpPr>
        <p:spPr>
          <a:xfrm>
            <a:off x="9774936" y="5180574"/>
            <a:ext cx="2325624" cy="554002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compare_outputs.py</a:t>
            </a:r>
          </a:p>
        </p:txBody>
      </p: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7EBF53E7-21C4-87B9-F3B7-8416FA0E9E68}"/>
              </a:ext>
            </a:extLst>
          </p:cNvPr>
          <p:cNvCxnSpPr>
            <a:cxnSpLocks/>
            <a:stCxn id="175" idx="0"/>
            <a:endCxn id="180" idx="1"/>
          </p:cNvCxnSpPr>
          <p:nvPr/>
        </p:nvCxnSpPr>
        <p:spPr>
          <a:xfrm flipV="1">
            <a:off x="9442408" y="5734576"/>
            <a:ext cx="1495340" cy="657359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7EF6F3A5-5ECC-823A-452B-765F8EB9CC07}"/>
              </a:ext>
            </a:extLst>
          </p:cNvPr>
          <p:cNvCxnSpPr>
            <a:cxnSpLocks/>
            <a:stCxn id="146" idx="0"/>
            <a:endCxn id="180" idx="3"/>
          </p:cNvCxnSpPr>
          <p:nvPr/>
        </p:nvCxnSpPr>
        <p:spPr>
          <a:xfrm>
            <a:off x="10493402" y="692850"/>
            <a:ext cx="444346" cy="4487724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5" name="Right Brace 204">
            <a:extLst>
              <a:ext uri="{FF2B5EF4-FFF2-40B4-BE49-F238E27FC236}">
                <a16:creationId xmlns:a16="http://schemas.microsoft.com/office/drawing/2014/main" id="{26636FA5-29AA-7698-18C7-EE01070F0E99}"/>
              </a:ext>
            </a:extLst>
          </p:cNvPr>
          <p:cNvSpPr/>
          <p:nvPr/>
        </p:nvSpPr>
        <p:spPr>
          <a:xfrm rot="5400000">
            <a:off x="5539982" y="4725478"/>
            <a:ext cx="185904" cy="695502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343F327C-D657-E8D8-2B08-AC9C51EA3241}"/>
              </a:ext>
            </a:extLst>
          </p:cNvPr>
          <p:cNvCxnSpPr>
            <a:stCxn id="205" idx="1"/>
            <a:endCxn id="156" idx="3"/>
          </p:cNvCxnSpPr>
          <p:nvPr/>
        </p:nvCxnSpPr>
        <p:spPr>
          <a:xfrm rot="16200000" flipH="1" flipV="1">
            <a:off x="3594310" y="4353311"/>
            <a:ext cx="1225755" cy="2851493"/>
          </a:xfrm>
          <a:prstGeom prst="bentConnector4">
            <a:avLst>
              <a:gd name="adj1" fmla="val 30440"/>
              <a:gd name="adj2" fmla="val 1054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CFFB429F-2D4D-B81F-A5AC-3A0793331F74}"/>
              </a:ext>
            </a:extLst>
          </p:cNvPr>
          <p:cNvSpPr txBox="1"/>
          <p:nvPr/>
        </p:nvSpPr>
        <p:spPr>
          <a:xfrm>
            <a:off x="3570658" y="4519329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GLPK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5" name="Right Brace 224">
            <a:extLst>
              <a:ext uri="{FF2B5EF4-FFF2-40B4-BE49-F238E27FC236}">
                <a16:creationId xmlns:a16="http://schemas.microsoft.com/office/drawing/2014/main" id="{7FE550F0-4082-2112-ED15-3CF7F6BB2705}"/>
              </a:ext>
            </a:extLst>
          </p:cNvPr>
          <p:cNvSpPr/>
          <p:nvPr/>
        </p:nvSpPr>
        <p:spPr>
          <a:xfrm rot="10800000">
            <a:off x="4253668" y="4322034"/>
            <a:ext cx="256706" cy="777239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790FD0E4-5DDE-9B11-1DEC-0F0D5DC42267}"/>
              </a:ext>
            </a:extLst>
          </p:cNvPr>
          <p:cNvCxnSpPr>
            <a:stCxn id="56" idx="1"/>
          </p:cNvCxnSpPr>
          <p:nvPr/>
        </p:nvCxnSpPr>
        <p:spPr>
          <a:xfrm rot="10800000" flipH="1">
            <a:off x="3011965" y="4162822"/>
            <a:ext cx="1483763" cy="258418"/>
          </a:xfrm>
          <a:prstGeom prst="bentConnector3">
            <a:avLst>
              <a:gd name="adj1" fmla="val 2157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625F0034-07E6-DD0F-FB53-F74BF8362955}"/>
              </a:ext>
            </a:extLst>
          </p:cNvPr>
          <p:cNvCxnSpPr>
            <a:cxnSpLocks/>
            <a:endCxn id="220" idx="1"/>
          </p:cNvCxnSpPr>
          <p:nvPr/>
        </p:nvCxnSpPr>
        <p:spPr>
          <a:xfrm rot="16200000" flipH="1">
            <a:off x="3310444" y="4443781"/>
            <a:ext cx="282756" cy="2376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F1DD02D-70BB-07A7-B198-C1BF63559DB6}"/>
              </a:ext>
            </a:extLst>
          </p:cNvPr>
          <p:cNvCxnSpPr>
            <a:stCxn id="64" idx="1"/>
            <a:endCxn id="66" idx="1"/>
          </p:cNvCxnSpPr>
          <p:nvPr/>
        </p:nvCxnSpPr>
        <p:spPr>
          <a:xfrm flipV="1">
            <a:off x="5342534" y="4710474"/>
            <a:ext cx="738364" cy="4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Connector: Elbow 267">
            <a:extLst>
              <a:ext uri="{FF2B5EF4-FFF2-40B4-BE49-F238E27FC236}">
                <a16:creationId xmlns:a16="http://schemas.microsoft.com/office/drawing/2014/main" id="{5C3BC6DA-8031-7BB4-857D-50D318B1CD30}"/>
              </a:ext>
            </a:extLst>
          </p:cNvPr>
          <p:cNvCxnSpPr>
            <a:stCxn id="4" idx="3"/>
            <a:endCxn id="75" idx="1"/>
          </p:cNvCxnSpPr>
          <p:nvPr/>
        </p:nvCxnSpPr>
        <p:spPr>
          <a:xfrm flipV="1">
            <a:off x="2134634" y="1325880"/>
            <a:ext cx="1336703" cy="12334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6415D4CC-AE67-7105-CAF1-5087066ABE4C}"/>
              </a:ext>
            </a:extLst>
          </p:cNvPr>
          <p:cNvSpPr txBox="1"/>
          <p:nvPr/>
        </p:nvSpPr>
        <p:spPr>
          <a:xfrm>
            <a:off x="1311578" y="182164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49D721B9-2D78-CA72-2B72-93A1920C3C2E}"/>
              </a:ext>
            </a:extLst>
          </p:cNvPr>
          <p:cNvSpPr txBox="1"/>
          <p:nvPr/>
        </p:nvSpPr>
        <p:spPr>
          <a:xfrm>
            <a:off x="1271598" y="471047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10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377</Words>
  <Application>Microsoft Office PowerPoint</Application>
  <PresentationFormat>Widescreen</PresentationFormat>
  <Paragraphs>163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Salazar-Vargas</dc:creator>
  <cp:lastModifiedBy>Andrey Salazar-Vargas</cp:lastModifiedBy>
  <cp:revision>7</cp:revision>
  <dcterms:created xsi:type="dcterms:W3CDTF">2024-04-08T20:09:59Z</dcterms:created>
  <dcterms:modified xsi:type="dcterms:W3CDTF">2024-07-08T22:51:13Z</dcterms:modified>
</cp:coreProperties>
</file>