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7912-3A49-6B4B-5066-C9EB083C6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1C40-AC85-F8AF-7A78-353CC7CDE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4260-479A-F0AC-3D37-BF078051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2135-B67A-EEF4-5409-B2BDDEA5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1118-05FF-13D1-CAB0-2E7482E4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C08-E077-4683-CF8D-F9296564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49B4-09F3-B162-8206-53F196D80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E053-7CFD-5BD6-CCF4-CC5C4028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ABEB-9FE9-A888-6587-5A0AA83E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A623-44D2-6656-8447-D957340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54A53-F85E-6A77-1F71-7FEB4EE9F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AD777-DD1E-1DA7-7A86-9D6167F8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8E1D-BBDB-E086-50E5-6384BDCE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9EC6-013B-90F8-FAA6-60A33598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6400-2853-B4FA-0DC5-7838D95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A68-FA6A-7FA9-FC20-772CDD14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4402-F69E-3AC6-FF7F-199FE1CA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8934-C90F-6812-1E56-7F38D9E3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F51D-6FAC-1A0A-9B32-7A137D96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8615-7A26-7EF6-A5F4-FBCE9AD3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E225-7204-2451-07F0-F74906CC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E0CE-2D51-C6F7-89F8-15F0DB4D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7F8C-277F-D5DD-BFF9-8B51D091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AC50-AF41-3A7B-AF4D-59ABC9CC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8CD8-0A40-42E4-E237-2A51F8E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E3C6-53A5-2C6D-29EE-64E6E7A9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8329-139E-C048-6246-11AFF7603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9BF6-E62F-7C16-A9B2-D3A99004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C00DC-22A4-4F7B-5D62-582B02D9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8541-F48F-1D1B-BDC2-7DC0704B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1800D-D83B-EBD1-2B56-27F956C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A4E5-779C-31C6-3A2D-CF03A884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036-F570-CAEA-3FCF-8243B49F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D725A-74B5-9BC9-0869-91BD641A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448D0-C5B6-56FB-0EAF-AE4790C09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C6AB5-3CE7-73E0-02E2-2EA98A49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01D18-9A4F-83A7-4572-4F13FC4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08C5-C070-8484-D5F5-B44A1799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D45C7-37AC-EC81-89D2-D9005D8E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2F21-59C9-FEC9-D226-06EA2B47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2BEF5-6BCF-D48F-A507-2D2912CA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D1F63-60D7-424E-00F6-CEDBBFC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6997-6937-1839-79E3-2E6A0C12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BBE24-8551-9952-893E-84699C57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607C-2F52-9B1F-AB58-D58E614A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9103-3BCE-20B3-74B5-D28982C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6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0B66-1E24-D4A0-F4FA-175C16DD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468F-9CFD-C2FA-633C-22FF7DE0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9F00-2E9C-AECA-75A6-2757F41A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DE86B-9C25-E5E3-5B23-8C92841C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CF2B-1114-1282-FF65-34E0EB7E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706D-69DE-73CB-BF6B-4A6A59F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6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711-2177-6003-95A8-E9C0EF4B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5472E-BCE3-854F-D2C8-DAEEDFA10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13258-FF1D-AB83-86C1-B031B54F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3D0C-DB19-6DA8-EBC7-1E6CD9A8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5C88-8364-9FC1-EC84-CA4F7C67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335C-4EB7-A609-54C2-29E5025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1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06A43-9C16-5DFD-86AD-25D1DC98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29C9-1DD3-2AFD-6E60-541A68CE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F2A2-C972-B362-70C7-AD136957B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EA266-B578-4102-83B4-FCF105840A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8C16-F3E1-393C-15CD-335BF3E97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81C-A9E3-1EBE-79F5-1B3E0C81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5201-9786-CA39-679D-C46C78D08C3A}"/>
              </a:ext>
            </a:extLst>
          </p:cNvPr>
          <p:cNvSpPr/>
          <p:nvPr/>
        </p:nvSpPr>
        <p:spPr>
          <a:xfrm>
            <a:off x="4110182" y="212436"/>
            <a:ext cx="3315854" cy="1265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Experiment_manager</a:t>
            </a:r>
            <a:r>
              <a:rPr lang="en-GB" dirty="0"/>
              <a:t>_(AFOLU)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49489D-CE89-DF53-761B-5A239E9A03A9}"/>
              </a:ext>
            </a:extLst>
          </p:cNvPr>
          <p:cNvCxnSpPr/>
          <p:nvPr/>
        </p:nvCxnSpPr>
        <p:spPr>
          <a:xfrm>
            <a:off x="414934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E31B3-A9EB-839A-7876-FB396FB22B48}"/>
              </a:ext>
            </a:extLst>
          </p:cNvPr>
          <p:cNvCxnSpPr/>
          <p:nvPr/>
        </p:nvCxnSpPr>
        <p:spPr>
          <a:xfrm>
            <a:off x="5674360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464AE-17E6-8558-AEFE-106A06F56E12}"/>
              </a:ext>
            </a:extLst>
          </p:cNvPr>
          <p:cNvCxnSpPr/>
          <p:nvPr/>
        </p:nvCxnSpPr>
        <p:spPr>
          <a:xfrm>
            <a:off x="601093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D77709-F673-8193-0F9A-81D0E7AD6FB1}"/>
              </a:ext>
            </a:extLst>
          </p:cNvPr>
          <p:cNvCxnSpPr/>
          <p:nvPr/>
        </p:nvCxnSpPr>
        <p:spPr>
          <a:xfrm>
            <a:off x="627398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CA8A7-17C3-E53A-C605-020A6731AAA4}"/>
              </a:ext>
            </a:extLst>
          </p:cNvPr>
          <p:cNvCxnSpPr/>
          <p:nvPr/>
        </p:nvCxnSpPr>
        <p:spPr>
          <a:xfrm>
            <a:off x="6527892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277E11-B2A7-174E-C525-EADE779DFB68}"/>
              </a:ext>
            </a:extLst>
          </p:cNvPr>
          <p:cNvCxnSpPr/>
          <p:nvPr/>
        </p:nvCxnSpPr>
        <p:spPr>
          <a:xfrm>
            <a:off x="6884231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08255-C35B-5F39-F2B4-70FF74878F1C}"/>
              </a:ext>
            </a:extLst>
          </p:cNvPr>
          <p:cNvCxnSpPr/>
          <p:nvPr/>
        </p:nvCxnSpPr>
        <p:spPr>
          <a:xfrm>
            <a:off x="7147560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E23E0-8EFD-1A30-8A30-6F8A0BF91ECD}"/>
              </a:ext>
            </a:extLst>
          </p:cNvPr>
          <p:cNvSpPr/>
          <p:nvPr/>
        </p:nvSpPr>
        <p:spPr>
          <a:xfrm>
            <a:off x="557784" y="150552"/>
            <a:ext cx="1508760" cy="11570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Inputs</a:t>
            </a:r>
          </a:p>
          <a:p>
            <a:pPr algn="ctr"/>
            <a:r>
              <a:rPr lang="en-GB" dirty="0" err="1"/>
              <a:t>Yaml</a:t>
            </a:r>
            <a:endParaRPr lang="en-GB" dirty="0"/>
          </a:p>
          <a:p>
            <a:pPr algn="ctr"/>
            <a:r>
              <a:rPr lang="en-US" dirty="0" err="1"/>
              <a:t>Uncertainty_Table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E40B15-B7B0-E8AD-A51C-4FE8C733E9A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2066544" y="729072"/>
            <a:ext cx="2043638" cy="116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60FD1-20F0-F63C-0EE5-E160A9FED45D}"/>
              </a:ext>
            </a:extLst>
          </p:cNvPr>
          <p:cNvSpPr/>
          <p:nvPr/>
        </p:nvSpPr>
        <p:spPr>
          <a:xfrm>
            <a:off x="2419928" y="2350008"/>
            <a:ext cx="2244436" cy="872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Lectura</a:t>
            </a:r>
            <a:endParaRPr lang="en-GB" dirty="0"/>
          </a:p>
          <a:p>
            <a:pPr algn="ctr"/>
            <a:r>
              <a:rPr lang="en-US" dirty="0"/>
              <a:t>_AFOLU_demand_controls.xlsx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425E1-4EF6-F347-2D0D-87FC64EE6418}"/>
              </a:ext>
            </a:extLst>
          </p:cNvPr>
          <p:cNvSpPr/>
          <p:nvPr/>
        </p:nvSpPr>
        <p:spPr>
          <a:xfrm>
            <a:off x="5421745" y="2350008"/>
            <a:ext cx="2521528" cy="1078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Condiciones</a:t>
            </a:r>
            <a:r>
              <a:rPr lang="en-GB" dirty="0"/>
              <a:t> de </a:t>
            </a:r>
            <a:r>
              <a:rPr lang="en-GB" dirty="0" err="1"/>
              <a:t>Uncertainty_Table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5A8EDE-5359-C57B-ABAF-AD87842DBDF0}"/>
              </a:ext>
            </a:extLst>
          </p:cNvPr>
          <p:cNvCxnSpPr/>
          <p:nvPr/>
        </p:nvCxnSpPr>
        <p:spPr>
          <a:xfrm>
            <a:off x="6724073" y="49876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2F22BD-B49D-0FD3-A5B3-2390C6B666C2}"/>
              </a:ext>
            </a:extLst>
          </p:cNvPr>
          <p:cNvCxnSpPr>
            <a:stCxn id="4" idx="3"/>
          </p:cNvCxnSpPr>
          <p:nvPr/>
        </p:nvCxnSpPr>
        <p:spPr>
          <a:xfrm>
            <a:off x="7426036" y="845127"/>
            <a:ext cx="1717964" cy="30895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60F90B-3CE1-7C9F-BB7A-3663CDC8AB52}"/>
              </a:ext>
            </a:extLst>
          </p:cNvPr>
          <p:cNvSpPr/>
          <p:nvPr/>
        </p:nvSpPr>
        <p:spPr>
          <a:xfrm>
            <a:off x="8180277" y="3934691"/>
            <a:ext cx="1717964" cy="346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Resultados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C9D430B-3EA4-159A-E4B5-D54658071380}"/>
              </a:ext>
            </a:extLst>
          </p:cNvPr>
          <p:cNvCxnSpPr/>
          <p:nvPr/>
        </p:nvCxnSpPr>
        <p:spPr>
          <a:xfrm rot="10800000" flipV="1">
            <a:off x="6010934" y="4281053"/>
            <a:ext cx="2366448" cy="3278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B375A5-9EF5-F884-10F6-ED56B0D7E8EF}"/>
              </a:ext>
            </a:extLst>
          </p:cNvPr>
          <p:cNvSpPr/>
          <p:nvPr/>
        </p:nvSpPr>
        <p:spPr>
          <a:xfrm>
            <a:off x="4378036" y="4365844"/>
            <a:ext cx="1632897" cy="5680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GLPK old</a:t>
            </a:r>
          </a:p>
          <a:p>
            <a:pPr algn="ctr"/>
            <a:r>
              <a:rPr lang="en-GB" dirty="0"/>
              <a:t>perfectos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9D21FBA-FE13-19FD-F834-9E67DA368D1F}"/>
              </a:ext>
            </a:extLst>
          </p:cNvPr>
          <p:cNvCxnSpPr>
            <a:stCxn id="30" idx="3"/>
          </p:cNvCxnSpPr>
          <p:nvPr/>
        </p:nvCxnSpPr>
        <p:spPr>
          <a:xfrm>
            <a:off x="9898241" y="4107873"/>
            <a:ext cx="648485" cy="847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EA297-BD5D-39A3-AF73-3586FCA0BE59}"/>
              </a:ext>
            </a:extLst>
          </p:cNvPr>
          <p:cNvSpPr/>
          <p:nvPr/>
        </p:nvSpPr>
        <p:spPr>
          <a:xfrm>
            <a:off x="10129057" y="4955307"/>
            <a:ext cx="1675016" cy="19026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GB" dirty="0"/>
          </a:p>
          <a:p>
            <a:pPr algn="ctr"/>
            <a:r>
              <a:rPr lang="en-GB" dirty="0" err="1"/>
              <a:t>Problemas</a:t>
            </a:r>
            <a:r>
              <a:rPr lang="en-GB" dirty="0"/>
              <a:t> de conversion a excel</a:t>
            </a:r>
          </a:p>
          <a:p>
            <a:pPr algn="ctr"/>
            <a:r>
              <a:rPr lang="en-GB" dirty="0" err="1"/>
              <a:t>concatenado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109B4-E29E-6D64-0D65-FBD46519AD97}"/>
              </a:ext>
            </a:extLst>
          </p:cNvPr>
          <p:cNvSpPr/>
          <p:nvPr/>
        </p:nvSpPr>
        <p:spPr>
          <a:xfrm>
            <a:off x="91440" y="1307927"/>
            <a:ext cx="2404872" cy="505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3D29D-607A-9445-7A9F-9C112D227CC6}"/>
              </a:ext>
            </a:extLst>
          </p:cNvPr>
          <p:cNvSpPr/>
          <p:nvPr/>
        </p:nvSpPr>
        <p:spPr>
          <a:xfrm>
            <a:off x="667512" y="228600"/>
            <a:ext cx="1252728" cy="7315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0350B-E104-A53E-885F-A2E54AA1DD07}"/>
              </a:ext>
            </a:extLst>
          </p:cNvPr>
          <p:cNvSpPr/>
          <p:nvPr/>
        </p:nvSpPr>
        <p:spPr>
          <a:xfrm>
            <a:off x="461282" y="2300609"/>
            <a:ext cx="1673352" cy="5174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EE90-03EA-50B9-EDAE-6B25CE28BF7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293876" y="960120"/>
            <a:ext cx="0" cy="34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DAD6D-9F8D-0EEE-54AA-236B468835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293876" y="1813636"/>
            <a:ext cx="4082" cy="48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D6CB-02E3-3294-62D8-B3AABE467DD9}"/>
              </a:ext>
            </a:extLst>
          </p:cNvPr>
          <p:cNvSpPr txBox="1"/>
          <p:nvPr/>
        </p:nvSpPr>
        <p:spPr>
          <a:xfrm>
            <a:off x="3131866" y="122189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C7921-12AB-0C7B-6DD2-66378EE8EA82}"/>
              </a:ext>
            </a:extLst>
          </p:cNvPr>
          <p:cNvSpPr/>
          <p:nvPr/>
        </p:nvSpPr>
        <p:spPr>
          <a:xfrm>
            <a:off x="6513145" y="267654"/>
            <a:ext cx="1728215" cy="6035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3C3046-FEDB-238A-9888-7B748CEE2D4A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5737399" y="569406"/>
            <a:ext cx="775746" cy="669273"/>
          </a:xfrm>
          <a:prstGeom prst="bentConnector3">
            <a:avLst>
              <a:gd name="adj1" fmla="val 7357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1AD48-C540-4054-1B64-A8AB61149579}"/>
              </a:ext>
            </a:extLst>
          </p:cNvPr>
          <p:cNvSpPr txBox="1"/>
          <p:nvPr/>
        </p:nvSpPr>
        <p:spPr>
          <a:xfrm>
            <a:off x="5562903" y="5502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317481" y="6065258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69BC2E1-5628-B8C7-1633-9B3C4A1F9C11}"/>
              </a:ext>
            </a:extLst>
          </p:cNvPr>
          <p:cNvSpPr/>
          <p:nvPr/>
        </p:nvSpPr>
        <p:spPr>
          <a:xfrm>
            <a:off x="3011966" y="3586464"/>
            <a:ext cx="2239632" cy="16695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CBC</a:t>
            </a:r>
          </a:p>
          <a:p>
            <a:pPr algn="r"/>
            <a:r>
              <a:rPr lang="en-GB" dirty="0"/>
              <a:t>CPLEX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2152325" y="40535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CFDA1C-0C11-13B3-14B8-AEA2B9EABA30}"/>
              </a:ext>
            </a:extLst>
          </p:cNvPr>
          <p:cNvSpPr/>
          <p:nvPr/>
        </p:nvSpPr>
        <p:spPr>
          <a:xfrm>
            <a:off x="6904849" y="3244949"/>
            <a:ext cx="1728215" cy="603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5B9AA5-120B-36EF-3F20-91655BD7C2F9}"/>
              </a:ext>
            </a:extLst>
          </p:cNvPr>
          <p:cNvCxnSpPr>
            <a:cxnSpLocks/>
            <a:stCxn id="68" idx="1"/>
            <a:endCxn id="61" idx="1"/>
          </p:cNvCxnSpPr>
          <p:nvPr/>
        </p:nvCxnSpPr>
        <p:spPr>
          <a:xfrm rot="10800000" flipH="1">
            <a:off x="5305819" y="3546702"/>
            <a:ext cx="1599029" cy="601903"/>
          </a:xfrm>
          <a:prstGeom prst="bentConnector3">
            <a:avLst>
              <a:gd name="adj1" fmla="val 729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9841D0-A985-CD94-F37E-A0D8D918A85A}"/>
              </a:ext>
            </a:extLst>
          </p:cNvPr>
          <p:cNvSpPr txBox="1"/>
          <p:nvPr/>
        </p:nvSpPr>
        <p:spPr>
          <a:xfrm>
            <a:off x="5290910" y="381746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8392505-348E-F697-0383-A8992EDAF16C}"/>
              </a:ext>
            </a:extLst>
          </p:cNvPr>
          <p:cNvSpPr/>
          <p:nvPr/>
        </p:nvSpPr>
        <p:spPr>
          <a:xfrm>
            <a:off x="5044649" y="4326241"/>
            <a:ext cx="297885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A76897-89E7-9BA0-96DD-587806A27227}"/>
              </a:ext>
            </a:extLst>
          </p:cNvPr>
          <p:cNvSpPr/>
          <p:nvPr/>
        </p:nvSpPr>
        <p:spPr>
          <a:xfrm>
            <a:off x="6080898" y="4431582"/>
            <a:ext cx="1092046" cy="5577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FFF74-74CA-E188-0445-E256F91CC319}"/>
              </a:ext>
            </a:extLst>
          </p:cNvPr>
          <p:cNvSpPr txBox="1"/>
          <p:nvPr/>
        </p:nvSpPr>
        <p:spPr>
          <a:xfrm>
            <a:off x="5215993" y="473985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file</a:t>
            </a:r>
            <a:endParaRPr lang="en-US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22A883F-FA70-5635-F8BE-B7416484C4D7}"/>
              </a:ext>
            </a:extLst>
          </p:cNvPr>
          <p:cNvSpPr/>
          <p:nvPr/>
        </p:nvSpPr>
        <p:spPr>
          <a:xfrm>
            <a:off x="4981435" y="3994297"/>
            <a:ext cx="324385" cy="3086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F67ABC-BC8C-BE09-53CD-545C85D34715}"/>
              </a:ext>
            </a:extLst>
          </p:cNvPr>
          <p:cNvSpPr/>
          <p:nvPr/>
        </p:nvSpPr>
        <p:spPr>
          <a:xfrm>
            <a:off x="4064047" y="872919"/>
            <a:ext cx="1673352" cy="7315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ctr"/>
            <a:r>
              <a:rPr lang="en-GB" dirty="0"/>
              <a:t>GLPK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91440" y="5125066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457199" y="4161782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1293876" y="5630775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1293875" y="4679205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stCxn id="102" idx="3"/>
          </p:cNvCxnSpPr>
          <p:nvPr/>
        </p:nvCxnSpPr>
        <p:spPr>
          <a:xfrm flipV="1">
            <a:off x="2130551" y="4414284"/>
            <a:ext cx="881416" cy="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: Single Corner Snipped 127">
            <a:extLst>
              <a:ext uri="{FF2B5EF4-FFF2-40B4-BE49-F238E27FC236}">
                <a16:creationId xmlns:a16="http://schemas.microsoft.com/office/drawing/2014/main" id="{244E549C-7842-C6A4-124E-709DAF3ABC85}"/>
              </a:ext>
            </a:extLst>
          </p:cNvPr>
          <p:cNvSpPr/>
          <p:nvPr/>
        </p:nvSpPr>
        <p:spPr>
          <a:xfrm>
            <a:off x="7468083" y="1524227"/>
            <a:ext cx="2724912" cy="55400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compare_txt_inputs.py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E6055BFF-CC29-EEF5-48E8-93DF3B974CDB}"/>
              </a:ext>
            </a:extLst>
          </p:cNvPr>
          <p:cNvCxnSpPr>
            <a:cxnSpLocks/>
            <a:endCxn id="128" idx="1"/>
          </p:cNvCxnSpPr>
          <p:nvPr/>
        </p:nvCxnSpPr>
        <p:spPr>
          <a:xfrm rot="10800000" flipH="1">
            <a:off x="6282017" y="2078229"/>
            <a:ext cx="2548521" cy="636056"/>
          </a:xfrm>
          <a:prstGeom prst="bentConnector4">
            <a:avLst>
              <a:gd name="adj1" fmla="val 24894"/>
              <a:gd name="adj2" fmla="val 233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Rectangle: Diagonal Corners Snipped 145">
            <a:extLst>
              <a:ext uri="{FF2B5EF4-FFF2-40B4-BE49-F238E27FC236}">
                <a16:creationId xmlns:a16="http://schemas.microsoft.com/office/drawing/2014/main" id="{5295ABBC-ECC0-07E6-B598-28B1FF205C69}"/>
              </a:ext>
            </a:extLst>
          </p:cNvPr>
          <p:cNvSpPr/>
          <p:nvPr/>
        </p:nvSpPr>
        <p:spPr>
          <a:xfrm>
            <a:off x="9396122" y="450534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181E3F0-13ED-6313-189E-F1364E1A23D1}"/>
              </a:ext>
            </a:extLst>
          </p:cNvPr>
          <p:cNvCxnSpPr>
            <a:stCxn id="16" idx="3"/>
            <a:endCxn id="146" idx="2"/>
          </p:cNvCxnSpPr>
          <p:nvPr/>
        </p:nvCxnSpPr>
        <p:spPr>
          <a:xfrm>
            <a:off x="8241360" y="569406"/>
            <a:ext cx="1154762" cy="12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858EAA-2AF0-9360-9E52-CC5EF0CC9994}"/>
              </a:ext>
            </a:extLst>
          </p:cNvPr>
          <p:cNvSpPr txBox="1"/>
          <p:nvPr/>
        </p:nvSpPr>
        <p:spPr>
          <a:xfrm>
            <a:off x="8458200" y="15714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1" name="Rectangle: Diagonal Corners Snipped 150">
            <a:extLst>
              <a:ext uri="{FF2B5EF4-FFF2-40B4-BE49-F238E27FC236}">
                <a16:creationId xmlns:a16="http://schemas.microsoft.com/office/drawing/2014/main" id="{58FB614F-13CA-5B42-8813-8328C7E78849}"/>
              </a:ext>
            </a:extLst>
          </p:cNvPr>
          <p:cNvSpPr/>
          <p:nvPr/>
        </p:nvSpPr>
        <p:spPr>
          <a:xfrm>
            <a:off x="9493946" y="3363821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FCC5C43-3FE8-7DAF-D9A5-29FC6394A382}"/>
              </a:ext>
            </a:extLst>
          </p:cNvPr>
          <p:cNvCxnSpPr>
            <a:cxnSpLocks/>
            <a:stCxn id="61" idx="3"/>
            <a:endCxn id="151" idx="2"/>
          </p:cNvCxnSpPr>
          <p:nvPr/>
        </p:nvCxnSpPr>
        <p:spPr>
          <a:xfrm>
            <a:off x="8633064" y="3546701"/>
            <a:ext cx="860882" cy="594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8C483D7-1E7A-CE95-FC00-A98628EEBCD8}"/>
              </a:ext>
            </a:extLst>
          </p:cNvPr>
          <p:cNvSpPr txBox="1"/>
          <p:nvPr/>
        </p:nvSpPr>
        <p:spPr>
          <a:xfrm>
            <a:off x="8639248" y="3158039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4251A129-DC75-F524-9BE6-103BCBD0F0E6}"/>
              </a:ext>
            </a:extLst>
          </p:cNvPr>
          <p:cNvSpPr/>
          <p:nvPr/>
        </p:nvSpPr>
        <p:spPr>
          <a:xfrm>
            <a:off x="2781441" y="6155233"/>
            <a:ext cx="3595481" cy="4734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create_csv_concatenate.py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ED5F28C-D611-6C1C-56AF-920C79ED1C0A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5220026" y="4279715"/>
            <a:ext cx="697245" cy="21165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2042129-FBCF-10AF-9EEF-012A5CC2BEC1}"/>
              </a:ext>
            </a:extLst>
          </p:cNvPr>
          <p:cNvCxnSpPr/>
          <p:nvPr/>
        </p:nvCxnSpPr>
        <p:spPr>
          <a:xfrm rot="5400000">
            <a:off x="4292068" y="5927917"/>
            <a:ext cx="450678" cy="12700"/>
          </a:xfrm>
          <a:prstGeom prst="bentConnector3">
            <a:avLst>
              <a:gd name="adj1" fmla="val -27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7E5D4D9-7524-4267-C3D3-9150F69725EE}"/>
              </a:ext>
            </a:extLst>
          </p:cNvPr>
          <p:cNvSpPr txBox="1"/>
          <p:nvPr/>
        </p:nvSpPr>
        <p:spPr>
          <a:xfrm>
            <a:off x="4981435" y="563708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  <a:endParaRPr lang="en-US" dirty="0"/>
          </a:p>
        </p:txBody>
      </p: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56D9C86F-D5BE-85C3-01ED-5FF8197F1382}"/>
              </a:ext>
            </a:extLst>
          </p:cNvPr>
          <p:cNvSpPr/>
          <p:nvPr/>
        </p:nvSpPr>
        <p:spPr>
          <a:xfrm>
            <a:off x="8345128" y="6149619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38D5A48-080E-A9F8-1CF9-7D9005777B8D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6376922" y="6391935"/>
            <a:ext cx="19682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568B739-DDE7-24E7-D838-8F343D7809E0}"/>
              </a:ext>
            </a:extLst>
          </p:cNvPr>
          <p:cNvSpPr txBox="1"/>
          <p:nvPr/>
        </p:nvSpPr>
        <p:spPr>
          <a:xfrm>
            <a:off x="7377252" y="6329827"/>
            <a:ext cx="9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80" name="Rectangle: Single Corner Snipped 179">
            <a:extLst>
              <a:ext uri="{FF2B5EF4-FFF2-40B4-BE49-F238E27FC236}">
                <a16:creationId xmlns:a16="http://schemas.microsoft.com/office/drawing/2014/main" id="{28D08BF1-A0F1-B7C2-C3F3-EEBBC5F75157}"/>
              </a:ext>
            </a:extLst>
          </p:cNvPr>
          <p:cNvSpPr/>
          <p:nvPr/>
        </p:nvSpPr>
        <p:spPr>
          <a:xfrm>
            <a:off x="9774936" y="5180574"/>
            <a:ext cx="2325624" cy="55400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compare_outputs.py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7EBF53E7-21C4-87B9-F3B7-8416FA0E9E68}"/>
              </a:ext>
            </a:extLst>
          </p:cNvPr>
          <p:cNvCxnSpPr>
            <a:cxnSpLocks/>
            <a:stCxn id="175" idx="0"/>
            <a:endCxn id="180" idx="1"/>
          </p:cNvCxnSpPr>
          <p:nvPr/>
        </p:nvCxnSpPr>
        <p:spPr>
          <a:xfrm flipV="1">
            <a:off x="9442408" y="5734576"/>
            <a:ext cx="1495340" cy="65735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7EF6F3A5-5ECC-823A-452B-765F8EB9CC07}"/>
              </a:ext>
            </a:extLst>
          </p:cNvPr>
          <p:cNvCxnSpPr>
            <a:cxnSpLocks/>
            <a:stCxn id="146" idx="0"/>
            <a:endCxn id="180" idx="3"/>
          </p:cNvCxnSpPr>
          <p:nvPr/>
        </p:nvCxnSpPr>
        <p:spPr>
          <a:xfrm>
            <a:off x="10493402" y="692850"/>
            <a:ext cx="444346" cy="448772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Hexagon 189">
            <a:extLst>
              <a:ext uri="{FF2B5EF4-FFF2-40B4-BE49-F238E27FC236}">
                <a16:creationId xmlns:a16="http://schemas.microsoft.com/office/drawing/2014/main" id="{BEC7378F-8B5D-1ACE-6FBC-5368E31CDDE0}"/>
              </a:ext>
            </a:extLst>
          </p:cNvPr>
          <p:cNvSpPr/>
          <p:nvPr/>
        </p:nvSpPr>
        <p:spPr>
          <a:xfrm>
            <a:off x="329404" y="3177397"/>
            <a:ext cx="1994127" cy="48463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test_inputs.py</a:t>
            </a:r>
            <a:endParaRPr lang="en-US" dirty="0"/>
          </a:p>
        </p:txBody>
      </p:sp>
      <p:sp>
        <p:nvSpPr>
          <p:cNvPr id="191" name="Right Brace 190">
            <a:extLst>
              <a:ext uri="{FF2B5EF4-FFF2-40B4-BE49-F238E27FC236}">
                <a16:creationId xmlns:a16="http://schemas.microsoft.com/office/drawing/2014/main" id="{DE2E354E-D677-1B48-33D0-654EC5CA8E76}"/>
              </a:ext>
            </a:extLst>
          </p:cNvPr>
          <p:cNvSpPr/>
          <p:nvPr/>
        </p:nvSpPr>
        <p:spPr>
          <a:xfrm rot="16200000">
            <a:off x="2454233" y="3740987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7380B02-6C8F-EBC3-6B38-6F717BFBEE40}"/>
              </a:ext>
            </a:extLst>
          </p:cNvPr>
          <p:cNvCxnSpPr>
            <a:stCxn id="191" idx="1"/>
          </p:cNvCxnSpPr>
          <p:nvPr/>
        </p:nvCxnSpPr>
        <p:spPr>
          <a:xfrm rot="5400000" flipH="1">
            <a:off x="1738828" y="3187429"/>
            <a:ext cx="333758" cy="1282957"/>
          </a:xfrm>
          <a:prstGeom prst="bentConnector3">
            <a:avLst>
              <a:gd name="adj1" fmla="val 405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6636FA5-29AA-7698-18C7-EE01070F0E99}"/>
              </a:ext>
            </a:extLst>
          </p:cNvPr>
          <p:cNvSpPr/>
          <p:nvPr/>
        </p:nvSpPr>
        <p:spPr>
          <a:xfrm rot="5400000">
            <a:off x="5539982" y="4725478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43F327C-D657-E8D8-2B08-AC9C51EA3241}"/>
              </a:ext>
            </a:extLst>
          </p:cNvPr>
          <p:cNvCxnSpPr>
            <a:stCxn id="205" idx="1"/>
            <a:endCxn id="156" idx="3"/>
          </p:cNvCxnSpPr>
          <p:nvPr/>
        </p:nvCxnSpPr>
        <p:spPr>
          <a:xfrm rot="16200000" flipH="1" flipV="1">
            <a:off x="3594310" y="4353311"/>
            <a:ext cx="1225755" cy="2851493"/>
          </a:xfrm>
          <a:prstGeom prst="bentConnector4">
            <a:avLst>
              <a:gd name="adj1" fmla="val 30440"/>
              <a:gd name="adj2" fmla="val 105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Diagonal Corners Snipped 213">
            <a:extLst>
              <a:ext uri="{FF2B5EF4-FFF2-40B4-BE49-F238E27FC236}">
                <a16:creationId xmlns:a16="http://schemas.microsoft.com/office/drawing/2014/main" id="{AB26C1A6-1247-95B3-11FE-729841807A3C}"/>
              </a:ext>
            </a:extLst>
          </p:cNvPr>
          <p:cNvSpPr/>
          <p:nvPr/>
        </p:nvSpPr>
        <p:spPr>
          <a:xfrm>
            <a:off x="7779569" y="4393481"/>
            <a:ext cx="2820741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status_of_each_future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FFB429F-2D4D-B81F-A5AC-3A0793331F74}"/>
              </a:ext>
            </a:extLst>
          </p:cNvPr>
          <p:cNvSpPr txBox="1"/>
          <p:nvPr/>
        </p:nvSpPr>
        <p:spPr>
          <a:xfrm>
            <a:off x="3570658" y="451932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7FE550F0-4082-2112-ED15-3CF7F6BB2705}"/>
              </a:ext>
            </a:extLst>
          </p:cNvPr>
          <p:cNvSpPr/>
          <p:nvPr/>
        </p:nvSpPr>
        <p:spPr>
          <a:xfrm rot="10800000">
            <a:off x="4253668" y="4322034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90FD0E4-5DDE-9B11-1DEC-0F0D5DC42267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3011965" y="4162822"/>
            <a:ext cx="1483763" cy="258418"/>
          </a:xfrm>
          <a:prstGeom prst="bentConnector3">
            <a:avLst>
              <a:gd name="adj1" fmla="val 21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25F0034-07E6-DD0F-FB53-F74BF8362955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3310444" y="4443781"/>
            <a:ext cx="282756" cy="237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1DD02D-70BB-07A7-B198-C1BF63559DB6}"/>
              </a:ext>
            </a:extLst>
          </p:cNvPr>
          <p:cNvCxnSpPr>
            <a:stCxn id="64" idx="1"/>
            <a:endCxn id="66" idx="1"/>
          </p:cNvCxnSpPr>
          <p:nvPr/>
        </p:nvCxnSpPr>
        <p:spPr>
          <a:xfrm flipV="1">
            <a:off x="5342534" y="4710474"/>
            <a:ext cx="738364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Rectangle: Diagonal Corners Snipped 263">
            <a:extLst>
              <a:ext uri="{FF2B5EF4-FFF2-40B4-BE49-F238E27FC236}">
                <a16:creationId xmlns:a16="http://schemas.microsoft.com/office/drawing/2014/main" id="{ECC968FF-6611-9D8C-53DB-884251BF8866}"/>
              </a:ext>
            </a:extLst>
          </p:cNvPr>
          <p:cNvSpPr/>
          <p:nvPr/>
        </p:nvSpPr>
        <p:spPr>
          <a:xfrm>
            <a:off x="3526366" y="2438378"/>
            <a:ext cx="2031665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tests_results</a:t>
            </a:r>
            <a:endParaRPr lang="en-US" dirty="0"/>
          </a:p>
        </p:txBody>
      </p: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C3BC6DA-8031-7BB4-857D-50D318B1CD30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2134634" y="1238679"/>
            <a:ext cx="1929413" cy="1320642"/>
          </a:xfrm>
          <a:prstGeom prst="bentConnector3">
            <a:avLst>
              <a:gd name="adj1" fmla="val 424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7BDCA45F-2F22-2E65-39B7-755162B37876}"/>
              </a:ext>
            </a:extLst>
          </p:cNvPr>
          <p:cNvCxnSpPr>
            <a:cxnSpLocks/>
          </p:cNvCxnSpPr>
          <p:nvPr/>
        </p:nvCxnSpPr>
        <p:spPr>
          <a:xfrm flipV="1">
            <a:off x="2323531" y="2652324"/>
            <a:ext cx="1240373" cy="757352"/>
          </a:xfrm>
          <a:prstGeom prst="bentConnector3">
            <a:avLst>
              <a:gd name="adj1" fmla="val 514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18F73876-46C7-B17A-BDCF-F0F940062BE9}"/>
              </a:ext>
            </a:extLst>
          </p:cNvPr>
          <p:cNvSpPr txBox="1"/>
          <p:nvPr/>
        </p:nvSpPr>
        <p:spPr>
          <a:xfrm>
            <a:off x="2210373" y="30449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043427AD-D881-D1F8-0D2D-2E7C48124D0C}"/>
              </a:ext>
            </a:extLst>
          </p:cNvPr>
          <p:cNvCxnSpPr>
            <a:stCxn id="156" idx="0"/>
            <a:endCxn id="214" idx="2"/>
          </p:cNvCxnSpPr>
          <p:nvPr/>
        </p:nvCxnSpPr>
        <p:spPr>
          <a:xfrm flipV="1">
            <a:off x="6376922" y="4635797"/>
            <a:ext cx="1402647" cy="1756139"/>
          </a:xfrm>
          <a:prstGeom prst="bentConnector3">
            <a:avLst>
              <a:gd name="adj1" fmla="val 715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559988C2-07D5-9A7C-619C-DA67BE816F8A}"/>
              </a:ext>
            </a:extLst>
          </p:cNvPr>
          <p:cNvSpPr txBox="1"/>
          <p:nvPr/>
        </p:nvSpPr>
        <p:spPr>
          <a:xfrm>
            <a:off x="7351024" y="51839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415D4CC-AE67-7105-CAF1-5087066ABE4C}"/>
              </a:ext>
            </a:extLst>
          </p:cNvPr>
          <p:cNvSpPr txBox="1"/>
          <p:nvPr/>
        </p:nvSpPr>
        <p:spPr>
          <a:xfrm>
            <a:off x="1311578" y="182164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1271598" y="471047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3691F33-5DAD-7EF2-A76B-605587A72F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6826" y="2718533"/>
            <a:ext cx="3756962" cy="789976"/>
          </a:xfrm>
          <a:prstGeom prst="bentConnector3">
            <a:avLst>
              <a:gd name="adj1" fmla="val 5703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6195FF-1F5C-A260-FCD9-7198C47FE79C}"/>
              </a:ext>
            </a:extLst>
          </p:cNvPr>
          <p:cNvCxnSpPr/>
          <p:nvPr/>
        </p:nvCxnSpPr>
        <p:spPr>
          <a:xfrm>
            <a:off x="2546824" y="3490278"/>
            <a:ext cx="0" cy="3653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B729C41-5D77-7647-B2DA-4E837D17AEF1}"/>
              </a:ext>
            </a:extLst>
          </p:cNvPr>
          <p:cNvCxnSpPr>
            <a:cxnSpLocks/>
            <a:endCxn id="27" idx="1"/>
          </p:cNvCxnSpPr>
          <p:nvPr/>
        </p:nvCxnSpPr>
        <p:spPr>
          <a:xfrm rot="10800000">
            <a:off x="3522996" y="1601311"/>
            <a:ext cx="2573007" cy="1112979"/>
          </a:xfrm>
          <a:prstGeom prst="bentConnector4">
            <a:avLst>
              <a:gd name="adj1" fmla="val 70"/>
              <a:gd name="adj2" fmla="val 852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F0E6A66-50B6-8A74-9FFF-E7AB86538DFE}"/>
              </a:ext>
            </a:extLst>
          </p:cNvPr>
          <p:cNvSpPr/>
          <p:nvPr/>
        </p:nvSpPr>
        <p:spPr>
          <a:xfrm rot="5400000">
            <a:off x="3440743" y="1107353"/>
            <a:ext cx="164504" cy="82340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109B4-E29E-6D64-0D65-FBD46519AD97}"/>
              </a:ext>
            </a:extLst>
          </p:cNvPr>
          <p:cNvSpPr/>
          <p:nvPr/>
        </p:nvSpPr>
        <p:spPr>
          <a:xfrm>
            <a:off x="1042751" y="2898983"/>
            <a:ext cx="2404872" cy="505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3D29D-607A-9445-7A9F-9C112D227CC6}"/>
              </a:ext>
            </a:extLst>
          </p:cNvPr>
          <p:cNvSpPr/>
          <p:nvPr/>
        </p:nvSpPr>
        <p:spPr>
          <a:xfrm>
            <a:off x="1618823" y="1819656"/>
            <a:ext cx="1252728" cy="7315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0350B-E104-A53E-885F-A2E54AA1DD07}"/>
              </a:ext>
            </a:extLst>
          </p:cNvPr>
          <p:cNvSpPr/>
          <p:nvPr/>
        </p:nvSpPr>
        <p:spPr>
          <a:xfrm>
            <a:off x="1412593" y="3891665"/>
            <a:ext cx="1673352" cy="5174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EE90-03EA-50B9-EDAE-6B25CE28BF7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2245187" y="2551176"/>
            <a:ext cx="0" cy="34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DAD6D-9F8D-0EEE-54AA-236B468835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245187" y="3404692"/>
            <a:ext cx="4082" cy="48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D6CB-02E3-3294-62D8-B3AABE467DD9}"/>
              </a:ext>
            </a:extLst>
          </p:cNvPr>
          <p:cNvSpPr txBox="1"/>
          <p:nvPr/>
        </p:nvSpPr>
        <p:spPr>
          <a:xfrm>
            <a:off x="3568606" y="254876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C7921-12AB-0C7B-6DD2-66378EE8EA82}"/>
              </a:ext>
            </a:extLst>
          </p:cNvPr>
          <p:cNvSpPr/>
          <p:nvPr/>
        </p:nvSpPr>
        <p:spPr>
          <a:xfrm>
            <a:off x="7464456" y="1858710"/>
            <a:ext cx="1728215" cy="6035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3C3046-FEDB-238A-9888-7B748CEE2D4A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6096000" y="2160462"/>
            <a:ext cx="1368456" cy="756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1AD48-C540-4054-1B64-A8AB61149579}"/>
              </a:ext>
            </a:extLst>
          </p:cNvPr>
          <p:cNvSpPr txBox="1"/>
          <p:nvPr/>
        </p:nvSpPr>
        <p:spPr>
          <a:xfrm>
            <a:off x="6178713" y="284935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F67ABC-BC8C-BE09-53CD-545C85D34715}"/>
              </a:ext>
            </a:extLst>
          </p:cNvPr>
          <p:cNvSpPr/>
          <p:nvPr/>
        </p:nvSpPr>
        <p:spPr>
          <a:xfrm>
            <a:off x="4422648" y="2551176"/>
            <a:ext cx="1673352" cy="7315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ctr"/>
            <a:r>
              <a:rPr lang="en-GB" dirty="0"/>
              <a:t>GLPK</a:t>
            </a:r>
            <a:endParaRPr lang="en-US" dirty="0"/>
          </a:p>
        </p:txBody>
      </p:sp>
      <p:sp>
        <p:nvSpPr>
          <p:cNvPr id="146" name="Rectangle: Diagonal Corners Snipped 145">
            <a:extLst>
              <a:ext uri="{FF2B5EF4-FFF2-40B4-BE49-F238E27FC236}">
                <a16:creationId xmlns:a16="http://schemas.microsoft.com/office/drawing/2014/main" id="{5295ABBC-ECC0-07E6-B598-28B1FF205C69}"/>
              </a:ext>
            </a:extLst>
          </p:cNvPr>
          <p:cNvSpPr/>
          <p:nvPr/>
        </p:nvSpPr>
        <p:spPr>
          <a:xfrm>
            <a:off x="10347433" y="2041590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181E3F0-13ED-6313-189E-F1364E1A23D1}"/>
              </a:ext>
            </a:extLst>
          </p:cNvPr>
          <p:cNvCxnSpPr>
            <a:stCxn id="16" idx="3"/>
            <a:endCxn id="146" idx="2"/>
          </p:cNvCxnSpPr>
          <p:nvPr/>
        </p:nvCxnSpPr>
        <p:spPr>
          <a:xfrm>
            <a:off x="9192671" y="2160462"/>
            <a:ext cx="1154762" cy="12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858EAA-2AF0-9360-9E52-CC5EF0CC9994}"/>
              </a:ext>
            </a:extLst>
          </p:cNvPr>
          <p:cNvSpPr txBox="1"/>
          <p:nvPr/>
        </p:nvSpPr>
        <p:spPr>
          <a:xfrm>
            <a:off x="9409511" y="1748197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C3BC6DA-8031-7BB4-857D-50D318B1CD30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3085945" y="2916936"/>
            <a:ext cx="1336703" cy="1233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6415D4CC-AE67-7105-CAF1-5087066ABE4C}"/>
              </a:ext>
            </a:extLst>
          </p:cNvPr>
          <p:cNvSpPr txBox="1"/>
          <p:nvPr/>
        </p:nvSpPr>
        <p:spPr>
          <a:xfrm>
            <a:off x="2262889" y="34127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4039089" y="4382762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5873933" y="237108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3813048" y="3442570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4178807" y="2479286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5015484" y="3948279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5015483" y="2996709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stCxn id="102" idx="3"/>
          </p:cNvCxnSpPr>
          <p:nvPr/>
        </p:nvCxnSpPr>
        <p:spPr>
          <a:xfrm flipV="1">
            <a:off x="5852159" y="2731788"/>
            <a:ext cx="881416" cy="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Hexagon 189">
            <a:extLst>
              <a:ext uri="{FF2B5EF4-FFF2-40B4-BE49-F238E27FC236}">
                <a16:creationId xmlns:a16="http://schemas.microsoft.com/office/drawing/2014/main" id="{BEC7378F-8B5D-1ACE-6FBC-5368E31CDDE0}"/>
              </a:ext>
            </a:extLst>
          </p:cNvPr>
          <p:cNvSpPr/>
          <p:nvPr/>
        </p:nvSpPr>
        <p:spPr>
          <a:xfrm>
            <a:off x="4051012" y="1494901"/>
            <a:ext cx="1994127" cy="48463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test_inputs.py</a:t>
            </a:r>
            <a:endParaRPr lang="en-US" dirty="0"/>
          </a:p>
        </p:txBody>
      </p:sp>
      <p:sp>
        <p:nvSpPr>
          <p:cNvPr id="191" name="Right Brace 190">
            <a:extLst>
              <a:ext uri="{FF2B5EF4-FFF2-40B4-BE49-F238E27FC236}">
                <a16:creationId xmlns:a16="http://schemas.microsoft.com/office/drawing/2014/main" id="{DE2E354E-D677-1B48-33D0-654EC5CA8E76}"/>
              </a:ext>
            </a:extLst>
          </p:cNvPr>
          <p:cNvSpPr/>
          <p:nvPr/>
        </p:nvSpPr>
        <p:spPr>
          <a:xfrm rot="16200000">
            <a:off x="6175841" y="2058491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7380B02-6C8F-EBC3-6B38-6F717BFBEE40}"/>
              </a:ext>
            </a:extLst>
          </p:cNvPr>
          <p:cNvCxnSpPr>
            <a:stCxn id="191" idx="1"/>
          </p:cNvCxnSpPr>
          <p:nvPr/>
        </p:nvCxnSpPr>
        <p:spPr>
          <a:xfrm rot="5400000" flipH="1">
            <a:off x="5460436" y="1504933"/>
            <a:ext cx="333758" cy="1282957"/>
          </a:xfrm>
          <a:prstGeom prst="bentConnector3">
            <a:avLst>
              <a:gd name="adj1" fmla="val 405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Rectangle: Diagonal Corners Snipped 263">
            <a:extLst>
              <a:ext uri="{FF2B5EF4-FFF2-40B4-BE49-F238E27FC236}">
                <a16:creationId xmlns:a16="http://schemas.microsoft.com/office/drawing/2014/main" id="{ECC968FF-6611-9D8C-53DB-884251BF8866}"/>
              </a:ext>
            </a:extLst>
          </p:cNvPr>
          <p:cNvSpPr/>
          <p:nvPr/>
        </p:nvSpPr>
        <p:spPr>
          <a:xfrm>
            <a:off x="7247974" y="755882"/>
            <a:ext cx="2031665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tests_results</a:t>
            </a:r>
            <a:endParaRPr lang="en-US" dirty="0"/>
          </a:p>
        </p:txBody>
      </p: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7BDCA45F-2F22-2E65-39B7-755162B37876}"/>
              </a:ext>
            </a:extLst>
          </p:cNvPr>
          <p:cNvCxnSpPr>
            <a:cxnSpLocks/>
          </p:cNvCxnSpPr>
          <p:nvPr/>
        </p:nvCxnSpPr>
        <p:spPr>
          <a:xfrm flipV="1">
            <a:off x="6045139" y="969828"/>
            <a:ext cx="1240373" cy="757352"/>
          </a:xfrm>
          <a:prstGeom prst="bentConnector3">
            <a:avLst>
              <a:gd name="adj1" fmla="val 625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18F73876-46C7-B17A-BDCF-F0F940062BE9}"/>
              </a:ext>
            </a:extLst>
          </p:cNvPr>
          <p:cNvSpPr txBox="1"/>
          <p:nvPr/>
        </p:nvSpPr>
        <p:spPr>
          <a:xfrm>
            <a:off x="6031840" y="13720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4993206" y="302797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7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1058145" y="3879842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69BC2E1-5628-B8C7-1633-9B3C4A1F9C11}"/>
              </a:ext>
            </a:extLst>
          </p:cNvPr>
          <p:cNvSpPr/>
          <p:nvPr/>
        </p:nvSpPr>
        <p:spPr>
          <a:xfrm>
            <a:off x="3752630" y="1401048"/>
            <a:ext cx="2239632" cy="16695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CBC</a:t>
            </a:r>
          </a:p>
          <a:p>
            <a:pPr algn="r"/>
            <a:r>
              <a:rPr lang="en-GB" dirty="0"/>
              <a:t>CPLEX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2892989" y="186816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CFDA1C-0C11-13B3-14B8-AEA2B9EABA30}"/>
              </a:ext>
            </a:extLst>
          </p:cNvPr>
          <p:cNvSpPr/>
          <p:nvPr/>
        </p:nvSpPr>
        <p:spPr>
          <a:xfrm>
            <a:off x="7645513" y="1059533"/>
            <a:ext cx="1728215" cy="603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5B9AA5-120B-36EF-3F20-91655BD7C2F9}"/>
              </a:ext>
            </a:extLst>
          </p:cNvPr>
          <p:cNvCxnSpPr>
            <a:cxnSpLocks/>
            <a:stCxn id="68" idx="1"/>
            <a:endCxn id="61" idx="1"/>
          </p:cNvCxnSpPr>
          <p:nvPr/>
        </p:nvCxnSpPr>
        <p:spPr>
          <a:xfrm rot="10800000" flipH="1">
            <a:off x="6046483" y="1361286"/>
            <a:ext cx="1599029" cy="601903"/>
          </a:xfrm>
          <a:prstGeom prst="bentConnector3">
            <a:avLst>
              <a:gd name="adj1" fmla="val 729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9841D0-A985-CD94-F37E-A0D8D918A85A}"/>
              </a:ext>
            </a:extLst>
          </p:cNvPr>
          <p:cNvSpPr txBox="1"/>
          <p:nvPr/>
        </p:nvSpPr>
        <p:spPr>
          <a:xfrm>
            <a:off x="6031574" y="163204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8392505-348E-F697-0383-A8992EDAF16C}"/>
              </a:ext>
            </a:extLst>
          </p:cNvPr>
          <p:cNvSpPr/>
          <p:nvPr/>
        </p:nvSpPr>
        <p:spPr>
          <a:xfrm>
            <a:off x="5785313" y="2140825"/>
            <a:ext cx="297885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A76897-89E7-9BA0-96DD-587806A27227}"/>
              </a:ext>
            </a:extLst>
          </p:cNvPr>
          <p:cNvSpPr/>
          <p:nvPr/>
        </p:nvSpPr>
        <p:spPr>
          <a:xfrm>
            <a:off x="6821562" y="2246166"/>
            <a:ext cx="1092046" cy="5577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FFF74-74CA-E188-0445-E256F91CC319}"/>
              </a:ext>
            </a:extLst>
          </p:cNvPr>
          <p:cNvSpPr txBox="1"/>
          <p:nvPr/>
        </p:nvSpPr>
        <p:spPr>
          <a:xfrm>
            <a:off x="5956657" y="255444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file</a:t>
            </a:r>
            <a:endParaRPr lang="en-US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22A883F-FA70-5635-F8BE-B7416484C4D7}"/>
              </a:ext>
            </a:extLst>
          </p:cNvPr>
          <p:cNvSpPr/>
          <p:nvPr/>
        </p:nvSpPr>
        <p:spPr>
          <a:xfrm>
            <a:off x="5722099" y="1808881"/>
            <a:ext cx="324385" cy="3086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832104" y="2939650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1197863" y="1976366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2034540" y="3445359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2034539" y="2493789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stCxn id="102" idx="3"/>
          </p:cNvCxnSpPr>
          <p:nvPr/>
        </p:nvCxnSpPr>
        <p:spPr>
          <a:xfrm flipV="1">
            <a:off x="2871215" y="2228868"/>
            <a:ext cx="881416" cy="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angle: Diagonal Corners Snipped 150">
            <a:extLst>
              <a:ext uri="{FF2B5EF4-FFF2-40B4-BE49-F238E27FC236}">
                <a16:creationId xmlns:a16="http://schemas.microsoft.com/office/drawing/2014/main" id="{58FB614F-13CA-5B42-8813-8328C7E78849}"/>
              </a:ext>
            </a:extLst>
          </p:cNvPr>
          <p:cNvSpPr/>
          <p:nvPr/>
        </p:nvSpPr>
        <p:spPr>
          <a:xfrm>
            <a:off x="10234610" y="1178405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FCC5C43-3FE8-7DAF-D9A5-29FC6394A382}"/>
              </a:ext>
            </a:extLst>
          </p:cNvPr>
          <p:cNvCxnSpPr>
            <a:cxnSpLocks/>
            <a:stCxn id="61" idx="3"/>
            <a:endCxn id="151" idx="2"/>
          </p:cNvCxnSpPr>
          <p:nvPr/>
        </p:nvCxnSpPr>
        <p:spPr>
          <a:xfrm>
            <a:off x="9373728" y="1361285"/>
            <a:ext cx="860882" cy="594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8C483D7-1E7A-CE95-FC00-A98628EEBCD8}"/>
              </a:ext>
            </a:extLst>
          </p:cNvPr>
          <p:cNvSpPr txBox="1"/>
          <p:nvPr/>
        </p:nvSpPr>
        <p:spPr>
          <a:xfrm>
            <a:off x="9379912" y="972623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4251A129-DC75-F524-9BE6-103BCBD0F0E6}"/>
              </a:ext>
            </a:extLst>
          </p:cNvPr>
          <p:cNvSpPr/>
          <p:nvPr/>
        </p:nvSpPr>
        <p:spPr>
          <a:xfrm>
            <a:off x="3522105" y="3969817"/>
            <a:ext cx="3595481" cy="4734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create_csv_concatenate.py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ED5F28C-D611-6C1C-56AF-920C79ED1C0A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5960690" y="2094299"/>
            <a:ext cx="697245" cy="21165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2042129-FBCF-10AF-9EEF-012A5CC2BEC1}"/>
              </a:ext>
            </a:extLst>
          </p:cNvPr>
          <p:cNvCxnSpPr/>
          <p:nvPr/>
        </p:nvCxnSpPr>
        <p:spPr>
          <a:xfrm rot="5400000">
            <a:off x="5032732" y="3742501"/>
            <a:ext cx="450678" cy="12700"/>
          </a:xfrm>
          <a:prstGeom prst="bentConnector3">
            <a:avLst>
              <a:gd name="adj1" fmla="val -27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7E5D4D9-7524-4267-C3D3-9150F69725EE}"/>
              </a:ext>
            </a:extLst>
          </p:cNvPr>
          <p:cNvSpPr txBox="1"/>
          <p:nvPr/>
        </p:nvSpPr>
        <p:spPr>
          <a:xfrm>
            <a:off x="5722099" y="3451667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  <a:endParaRPr lang="en-US" dirty="0"/>
          </a:p>
        </p:txBody>
      </p: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56D9C86F-D5BE-85C3-01ED-5FF8197F1382}"/>
              </a:ext>
            </a:extLst>
          </p:cNvPr>
          <p:cNvSpPr/>
          <p:nvPr/>
        </p:nvSpPr>
        <p:spPr>
          <a:xfrm>
            <a:off x="9085792" y="3964203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38D5A48-080E-A9F8-1CF9-7D9005777B8D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7117586" y="4206519"/>
            <a:ext cx="19682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568B739-DDE7-24E7-D838-8F343D7809E0}"/>
              </a:ext>
            </a:extLst>
          </p:cNvPr>
          <p:cNvSpPr txBox="1"/>
          <p:nvPr/>
        </p:nvSpPr>
        <p:spPr>
          <a:xfrm>
            <a:off x="8117916" y="4144411"/>
            <a:ext cx="9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6636FA5-29AA-7698-18C7-EE01070F0E99}"/>
              </a:ext>
            </a:extLst>
          </p:cNvPr>
          <p:cNvSpPr/>
          <p:nvPr/>
        </p:nvSpPr>
        <p:spPr>
          <a:xfrm rot="5400000">
            <a:off x="6280646" y="2540062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43F327C-D657-E8D8-2B08-AC9C51EA3241}"/>
              </a:ext>
            </a:extLst>
          </p:cNvPr>
          <p:cNvCxnSpPr>
            <a:stCxn id="205" idx="1"/>
            <a:endCxn id="156" idx="3"/>
          </p:cNvCxnSpPr>
          <p:nvPr/>
        </p:nvCxnSpPr>
        <p:spPr>
          <a:xfrm rot="16200000" flipH="1" flipV="1">
            <a:off x="4334974" y="2167895"/>
            <a:ext cx="1225755" cy="2851493"/>
          </a:xfrm>
          <a:prstGeom prst="bentConnector4">
            <a:avLst>
              <a:gd name="adj1" fmla="val 30440"/>
              <a:gd name="adj2" fmla="val 105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Diagonal Corners Snipped 213">
            <a:extLst>
              <a:ext uri="{FF2B5EF4-FFF2-40B4-BE49-F238E27FC236}">
                <a16:creationId xmlns:a16="http://schemas.microsoft.com/office/drawing/2014/main" id="{AB26C1A6-1247-95B3-11FE-729841807A3C}"/>
              </a:ext>
            </a:extLst>
          </p:cNvPr>
          <p:cNvSpPr/>
          <p:nvPr/>
        </p:nvSpPr>
        <p:spPr>
          <a:xfrm>
            <a:off x="8520233" y="2208065"/>
            <a:ext cx="2820741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status_of_each_future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FFB429F-2D4D-B81F-A5AC-3A0793331F74}"/>
              </a:ext>
            </a:extLst>
          </p:cNvPr>
          <p:cNvSpPr txBox="1"/>
          <p:nvPr/>
        </p:nvSpPr>
        <p:spPr>
          <a:xfrm>
            <a:off x="4311322" y="233391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7FE550F0-4082-2112-ED15-3CF7F6BB2705}"/>
              </a:ext>
            </a:extLst>
          </p:cNvPr>
          <p:cNvSpPr/>
          <p:nvPr/>
        </p:nvSpPr>
        <p:spPr>
          <a:xfrm rot="10800000">
            <a:off x="4994332" y="2136618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90FD0E4-5DDE-9B11-1DEC-0F0D5DC42267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3752629" y="1977406"/>
            <a:ext cx="1483763" cy="258418"/>
          </a:xfrm>
          <a:prstGeom prst="bentConnector3">
            <a:avLst>
              <a:gd name="adj1" fmla="val 21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25F0034-07E6-DD0F-FB53-F74BF8362955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4051108" y="2258365"/>
            <a:ext cx="282756" cy="237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1DD02D-70BB-07A7-B198-C1BF63559DB6}"/>
              </a:ext>
            </a:extLst>
          </p:cNvPr>
          <p:cNvCxnSpPr>
            <a:stCxn id="64" idx="1"/>
            <a:endCxn id="66" idx="1"/>
          </p:cNvCxnSpPr>
          <p:nvPr/>
        </p:nvCxnSpPr>
        <p:spPr>
          <a:xfrm flipV="1">
            <a:off x="6083198" y="2525058"/>
            <a:ext cx="738364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043427AD-D881-D1F8-0D2D-2E7C48124D0C}"/>
              </a:ext>
            </a:extLst>
          </p:cNvPr>
          <p:cNvCxnSpPr>
            <a:stCxn id="156" idx="0"/>
            <a:endCxn id="214" idx="2"/>
          </p:cNvCxnSpPr>
          <p:nvPr/>
        </p:nvCxnSpPr>
        <p:spPr>
          <a:xfrm flipV="1">
            <a:off x="7117586" y="2450381"/>
            <a:ext cx="1402647" cy="1756139"/>
          </a:xfrm>
          <a:prstGeom prst="bentConnector3">
            <a:avLst>
              <a:gd name="adj1" fmla="val 715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559988C2-07D5-9A7C-619C-DA67BE816F8A}"/>
              </a:ext>
            </a:extLst>
          </p:cNvPr>
          <p:cNvSpPr txBox="1"/>
          <p:nvPr/>
        </p:nvSpPr>
        <p:spPr>
          <a:xfrm>
            <a:off x="8091688" y="2998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2012262" y="252505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5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109B4-E29E-6D64-0D65-FBD46519AD97}"/>
              </a:ext>
            </a:extLst>
          </p:cNvPr>
          <p:cNvSpPr/>
          <p:nvPr/>
        </p:nvSpPr>
        <p:spPr>
          <a:xfrm>
            <a:off x="91440" y="1307927"/>
            <a:ext cx="2404872" cy="505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3D29D-607A-9445-7A9F-9C112D227CC6}"/>
              </a:ext>
            </a:extLst>
          </p:cNvPr>
          <p:cNvSpPr/>
          <p:nvPr/>
        </p:nvSpPr>
        <p:spPr>
          <a:xfrm>
            <a:off x="667512" y="228600"/>
            <a:ext cx="1252728" cy="7315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0350B-E104-A53E-885F-A2E54AA1DD07}"/>
              </a:ext>
            </a:extLst>
          </p:cNvPr>
          <p:cNvSpPr/>
          <p:nvPr/>
        </p:nvSpPr>
        <p:spPr>
          <a:xfrm>
            <a:off x="461282" y="2300609"/>
            <a:ext cx="1673352" cy="5174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EE90-03EA-50B9-EDAE-6B25CE28BF7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293876" y="960120"/>
            <a:ext cx="0" cy="34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DAD6D-9F8D-0EEE-54AA-236B468835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293876" y="1813636"/>
            <a:ext cx="4082" cy="48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D6CB-02E3-3294-62D8-B3AABE467DD9}"/>
              </a:ext>
            </a:extLst>
          </p:cNvPr>
          <p:cNvSpPr txBox="1"/>
          <p:nvPr/>
        </p:nvSpPr>
        <p:spPr>
          <a:xfrm>
            <a:off x="3076710" y="136198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C7921-12AB-0C7B-6DD2-66378EE8EA82}"/>
              </a:ext>
            </a:extLst>
          </p:cNvPr>
          <p:cNvSpPr/>
          <p:nvPr/>
        </p:nvSpPr>
        <p:spPr>
          <a:xfrm>
            <a:off x="8063986" y="186672"/>
            <a:ext cx="1728215" cy="6035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3C3046-FEDB-238A-9888-7B748CEE2D4A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6695530" y="488424"/>
            <a:ext cx="1368456" cy="756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1AD48-C540-4054-1B64-A8AB61149579}"/>
              </a:ext>
            </a:extLst>
          </p:cNvPr>
          <p:cNvSpPr txBox="1"/>
          <p:nvPr/>
        </p:nvSpPr>
        <p:spPr>
          <a:xfrm>
            <a:off x="6778243" y="11773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317481" y="6065258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69BC2E1-5628-B8C7-1633-9B3C4A1F9C11}"/>
              </a:ext>
            </a:extLst>
          </p:cNvPr>
          <p:cNvSpPr/>
          <p:nvPr/>
        </p:nvSpPr>
        <p:spPr>
          <a:xfrm>
            <a:off x="4286175" y="3577791"/>
            <a:ext cx="2239632" cy="16695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CBC</a:t>
            </a:r>
          </a:p>
          <a:p>
            <a:pPr algn="r"/>
            <a:r>
              <a:rPr lang="en-GB" dirty="0"/>
              <a:t>CPLEX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3076709" y="40360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CFDA1C-0C11-13B3-14B8-AEA2B9EABA30}"/>
              </a:ext>
            </a:extLst>
          </p:cNvPr>
          <p:cNvSpPr/>
          <p:nvPr/>
        </p:nvSpPr>
        <p:spPr>
          <a:xfrm>
            <a:off x="8179058" y="3236276"/>
            <a:ext cx="1728215" cy="603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5B9AA5-120B-36EF-3F20-91655BD7C2F9}"/>
              </a:ext>
            </a:extLst>
          </p:cNvPr>
          <p:cNvCxnSpPr>
            <a:cxnSpLocks/>
            <a:stCxn id="68" idx="1"/>
            <a:endCxn id="61" idx="1"/>
          </p:cNvCxnSpPr>
          <p:nvPr/>
        </p:nvCxnSpPr>
        <p:spPr>
          <a:xfrm rot="10800000" flipH="1">
            <a:off x="6580028" y="3538029"/>
            <a:ext cx="1599029" cy="601903"/>
          </a:xfrm>
          <a:prstGeom prst="bentConnector3">
            <a:avLst>
              <a:gd name="adj1" fmla="val 729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9841D0-A985-CD94-F37E-A0D8D918A85A}"/>
              </a:ext>
            </a:extLst>
          </p:cNvPr>
          <p:cNvSpPr txBox="1"/>
          <p:nvPr/>
        </p:nvSpPr>
        <p:spPr>
          <a:xfrm>
            <a:off x="6565119" y="380879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8392505-348E-F697-0383-A8992EDAF16C}"/>
              </a:ext>
            </a:extLst>
          </p:cNvPr>
          <p:cNvSpPr/>
          <p:nvPr/>
        </p:nvSpPr>
        <p:spPr>
          <a:xfrm>
            <a:off x="6318858" y="4317568"/>
            <a:ext cx="297885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A76897-89E7-9BA0-96DD-587806A27227}"/>
              </a:ext>
            </a:extLst>
          </p:cNvPr>
          <p:cNvSpPr/>
          <p:nvPr/>
        </p:nvSpPr>
        <p:spPr>
          <a:xfrm>
            <a:off x="7355107" y="4422909"/>
            <a:ext cx="1092046" cy="5577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FFF74-74CA-E188-0445-E256F91CC319}"/>
              </a:ext>
            </a:extLst>
          </p:cNvPr>
          <p:cNvSpPr txBox="1"/>
          <p:nvPr/>
        </p:nvSpPr>
        <p:spPr>
          <a:xfrm>
            <a:off x="6490202" y="473118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file</a:t>
            </a:r>
            <a:endParaRPr lang="en-US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22A883F-FA70-5635-F8BE-B7416484C4D7}"/>
              </a:ext>
            </a:extLst>
          </p:cNvPr>
          <p:cNvSpPr/>
          <p:nvPr/>
        </p:nvSpPr>
        <p:spPr>
          <a:xfrm>
            <a:off x="6255644" y="3985624"/>
            <a:ext cx="324385" cy="3086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F67ABC-BC8C-BE09-53CD-545C85D34715}"/>
              </a:ext>
            </a:extLst>
          </p:cNvPr>
          <p:cNvSpPr/>
          <p:nvPr/>
        </p:nvSpPr>
        <p:spPr>
          <a:xfrm>
            <a:off x="5022178" y="879138"/>
            <a:ext cx="1673352" cy="7315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ctr"/>
            <a:r>
              <a:rPr lang="en-GB" dirty="0"/>
              <a:t>GLPK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91440" y="5125066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457199" y="4161782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1293876" y="5630775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1293875" y="4679205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cxnSpLocks/>
            <a:stCxn id="102" idx="3"/>
            <a:endCxn id="56" idx="1"/>
          </p:cNvCxnSpPr>
          <p:nvPr/>
        </p:nvCxnSpPr>
        <p:spPr>
          <a:xfrm flipV="1">
            <a:off x="2130551" y="4412567"/>
            <a:ext cx="2155624" cy="7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angle: Diagonal Corners Snipped 145">
            <a:extLst>
              <a:ext uri="{FF2B5EF4-FFF2-40B4-BE49-F238E27FC236}">
                <a16:creationId xmlns:a16="http://schemas.microsoft.com/office/drawing/2014/main" id="{5295ABBC-ECC0-07E6-B598-28B1FF205C69}"/>
              </a:ext>
            </a:extLst>
          </p:cNvPr>
          <p:cNvSpPr/>
          <p:nvPr/>
        </p:nvSpPr>
        <p:spPr>
          <a:xfrm>
            <a:off x="10946963" y="369552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181E3F0-13ED-6313-189E-F1364E1A23D1}"/>
              </a:ext>
            </a:extLst>
          </p:cNvPr>
          <p:cNvCxnSpPr>
            <a:stCxn id="16" idx="3"/>
            <a:endCxn id="146" idx="2"/>
          </p:cNvCxnSpPr>
          <p:nvPr/>
        </p:nvCxnSpPr>
        <p:spPr>
          <a:xfrm>
            <a:off x="9792201" y="488424"/>
            <a:ext cx="1154762" cy="12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858EAA-2AF0-9360-9E52-CC5EF0CC9994}"/>
              </a:ext>
            </a:extLst>
          </p:cNvPr>
          <p:cNvSpPr txBox="1"/>
          <p:nvPr/>
        </p:nvSpPr>
        <p:spPr>
          <a:xfrm>
            <a:off x="10009041" y="76159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1" name="Rectangle: Diagonal Corners Snipped 150">
            <a:extLst>
              <a:ext uri="{FF2B5EF4-FFF2-40B4-BE49-F238E27FC236}">
                <a16:creationId xmlns:a16="http://schemas.microsoft.com/office/drawing/2014/main" id="{58FB614F-13CA-5B42-8813-8328C7E78849}"/>
              </a:ext>
            </a:extLst>
          </p:cNvPr>
          <p:cNvSpPr/>
          <p:nvPr/>
        </p:nvSpPr>
        <p:spPr>
          <a:xfrm>
            <a:off x="10768155" y="3355148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FCC5C43-3FE8-7DAF-D9A5-29FC6394A382}"/>
              </a:ext>
            </a:extLst>
          </p:cNvPr>
          <p:cNvCxnSpPr>
            <a:cxnSpLocks/>
            <a:stCxn id="61" idx="3"/>
            <a:endCxn id="151" idx="2"/>
          </p:cNvCxnSpPr>
          <p:nvPr/>
        </p:nvCxnSpPr>
        <p:spPr>
          <a:xfrm>
            <a:off x="9907273" y="3538028"/>
            <a:ext cx="860882" cy="594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8C483D7-1E7A-CE95-FC00-A98628EEBCD8}"/>
              </a:ext>
            </a:extLst>
          </p:cNvPr>
          <p:cNvSpPr txBox="1"/>
          <p:nvPr/>
        </p:nvSpPr>
        <p:spPr>
          <a:xfrm>
            <a:off x="9868469" y="3193542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4251A129-DC75-F524-9BE6-103BCBD0F0E6}"/>
              </a:ext>
            </a:extLst>
          </p:cNvPr>
          <p:cNvSpPr/>
          <p:nvPr/>
        </p:nvSpPr>
        <p:spPr>
          <a:xfrm>
            <a:off x="4055650" y="6146560"/>
            <a:ext cx="3595481" cy="4734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create_csv_concatenate.py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ED5F28C-D611-6C1C-56AF-920C79ED1C0A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6494235" y="4271042"/>
            <a:ext cx="697245" cy="21165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2042129-FBCF-10AF-9EEF-012A5CC2BEC1}"/>
              </a:ext>
            </a:extLst>
          </p:cNvPr>
          <p:cNvCxnSpPr/>
          <p:nvPr/>
        </p:nvCxnSpPr>
        <p:spPr>
          <a:xfrm rot="5400000">
            <a:off x="5566277" y="5919244"/>
            <a:ext cx="450678" cy="12700"/>
          </a:xfrm>
          <a:prstGeom prst="bentConnector3">
            <a:avLst>
              <a:gd name="adj1" fmla="val -27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7E5D4D9-7524-4267-C3D3-9150F69725EE}"/>
              </a:ext>
            </a:extLst>
          </p:cNvPr>
          <p:cNvSpPr txBox="1"/>
          <p:nvPr/>
        </p:nvSpPr>
        <p:spPr>
          <a:xfrm>
            <a:off x="6255644" y="5628410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  <a:endParaRPr lang="en-US" dirty="0"/>
          </a:p>
        </p:txBody>
      </p: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56D9C86F-D5BE-85C3-01ED-5FF8197F1382}"/>
              </a:ext>
            </a:extLst>
          </p:cNvPr>
          <p:cNvSpPr/>
          <p:nvPr/>
        </p:nvSpPr>
        <p:spPr>
          <a:xfrm>
            <a:off x="9619337" y="6140946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38D5A48-080E-A9F8-1CF9-7D9005777B8D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7651131" y="6383262"/>
            <a:ext cx="19682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568B739-DDE7-24E7-D838-8F343D7809E0}"/>
              </a:ext>
            </a:extLst>
          </p:cNvPr>
          <p:cNvSpPr txBox="1"/>
          <p:nvPr/>
        </p:nvSpPr>
        <p:spPr>
          <a:xfrm>
            <a:off x="8651461" y="6321154"/>
            <a:ext cx="9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6636FA5-29AA-7698-18C7-EE01070F0E99}"/>
              </a:ext>
            </a:extLst>
          </p:cNvPr>
          <p:cNvSpPr/>
          <p:nvPr/>
        </p:nvSpPr>
        <p:spPr>
          <a:xfrm rot="5400000">
            <a:off x="6814191" y="4716805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43F327C-D657-E8D8-2B08-AC9C51EA3241}"/>
              </a:ext>
            </a:extLst>
          </p:cNvPr>
          <p:cNvCxnSpPr>
            <a:stCxn id="205" idx="1"/>
            <a:endCxn id="156" idx="3"/>
          </p:cNvCxnSpPr>
          <p:nvPr/>
        </p:nvCxnSpPr>
        <p:spPr>
          <a:xfrm rot="16200000" flipH="1" flipV="1">
            <a:off x="4868519" y="4344638"/>
            <a:ext cx="1225755" cy="2851493"/>
          </a:xfrm>
          <a:prstGeom prst="bentConnector4">
            <a:avLst>
              <a:gd name="adj1" fmla="val 30440"/>
              <a:gd name="adj2" fmla="val 105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Diagonal Corners Snipped 213">
            <a:extLst>
              <a:ext uri="{FF2B5EF4-FFF2-40B4-BE49-F238E27FC236}">
                <a16:creationId xmlns:a16="http://schemas.microsoft.com/office/drawing/2014/main" id="{AB26C1A6-1247-95B3-11FE-729841807A3C}"/>
              </a:ext>
            </a:extLst>
          </p:cNvPr>
          <p:cNvSpPr/>
          <p:nvPr/>
        </p:nvSpPr>
        <p:spPr>
          <a:xfrm>
            <a:off x="9053778" y="4384808"/>
            <a:ext cx="2820741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status_of_each_future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FFB429F-2D4D-B81F-A5AC-3A0793331F74}"/>
              </a:ext>
            </a:extLst>
          </p:cNvPr>
          <p:cNvSpPr txBox="1"/>
          <p:nvPr/>
        </p:nvSpPr>
        <p:spPr>
          <a:xfrm>
            <a:off x="4844867" y="451065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7FE550F0-4082-2112-ED15-3CF7F6BB2705}"/>
              </a:ext>
            </a:extLst>
          </p:cNvPr>
          <p:cNvSpPr/>
          <p:nvPr/>
        </p:nvSpPr>
        <p:spPr>
          <a:xfrm rot="10800000">
            <a:off x="5527877" y="4313361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90FD0E4-5DDE-9B11-1DEC-0F0D5DC42267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4286174" y="4154149"/>
            <a:ext cx="1483763" cy="258418"/>
          </a:xfrm>
          <a:prstGeom prst="bentConnector3">
            <a:avLst>
              <a:gd name="adj1" fmla="val 21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25F0034-07E6-DD0F-FB53-F74BF8362955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4584653" y="4435108"/>
            <a:ext cx="282756" cy="237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1DD02D-70BB-07A7-B198-C1BF63559DB6}"/>
              </a:ext>
            </a:extLst>
          </p:cNvPr>
          <p:cNvCxnSpPr>
            <a:stCxn id="64" idx="1"/>
            <a:endCxn id="66" idx="1"/>
          </p:cNvCxnSpPr>
          <p:nvPr/>
        </p:nvCxnSpPr>
        <p:spPr>
          <a:xfrm flipV="1">
            <a:off x="6616743" y="4701801"/>
            <a:ext cx="738364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C3BC6DA-8031-7BB4-857D-50D318B1CD30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2134634" y="1244898"/>
            <a:ext cx="2887544" cy="1314423"/>
          </a:xfrm>
          <a:prstGeom prst="bentConnector3">
            <a:avLst>
              <a:gd name="adj1" fmla="val 23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043427AD-D881-D1F8-0D2D-2E7C48124D0C}"/>
              </a:ext>
            </a:extLst>
          </p:cNvPr>
          <p:cNvCxnSpPr>
            <a:stCxn id="156" idx="0"/>
            <a:endCxn id="214" idx="2"/>
          </p:cNvCxnSpPr>
          <p:nvPr/>
        </p:nvCxnSpPr>
        <p:spPr>
          <a:xfrm flipV="1">
            <a:off x="7651131" y="4627124"/>
            <a:ext cx="1402647" cy="1756139"/>
          </a:xfrm>
          <a:prstGeom prst="bentConnector3">
            <a:avLst>
              <a:gd name="adj1" fmla="val 715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559988C2-07D5-9A7C-619C-DA67BE816F8A}"/>
              </a:ext>
            </a:extLst>
          </p:cNvPr>
          <p:cNvSpPr txBox="1"/>
          <p:nvPr/>
        </p:nvSpPr>
        <p:spPr>
          <a:xfrm>
            <a:off x="8625233" y="517523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415D4CC-AE67-7105-CAF1-5087066ABE4C}"/>
              </a:ext>
            </a:extLst>
          </p:cNvPr>
          <p:cNvSpPr txBox="1"/>
          <p:nvPr/>
        </p:nvSpPr>
        <p:spPr>
          <a:xfrm>
            <a:off x="1311578" y="182164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1271598" y="471047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FC042B47-45BE-0A03-DD7C-C247BD758F3E}"/>
              </a:ext>
            </a:extLst>
          </p:cNvPr>
          <p:cNvSpPr/>
          <p:nvPr/>
        </p:nvSpPr>
        <p:spPr>
          <a:xfrm>
            <a:off x="5706942" y="2310693"/>
            <a:ext cx="2724912" cy="591917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compare_txt_inputs.py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A259D11-4948-4F00-0DC2-98CCB94334D2}"/>
              </a:ext>
            </a:extLst>
          </p:cNvPr>
          <p:cNvSpPr/>
          <p:nvPr/>
        </p:nvSpPr>
        <p:spPr>
          <a:xfrm>
            <a:off x="3676615" y="1385768"/>
            <a:ext cx="408002" cy="2966851"/>
          </a:xfrm>
          <a:prstGeom prst="rightBrac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A9CFA5-DA5D-A769-4FEA-9FCC3AC10055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rot="10800000" flipH="1">
            <a:off x="4084616" y="2606652"/>
            <a:ext cx="1622325" cy="262542"/>
          </a:xfrm>
          <a:prstGeom prst="bentConnector5">
            <a:avLst>
              <a:gd name="adj1" fmla="val 50727"/>
              <a:gd name="adj2" fmla="val 98320"/>
              <a:gd name="adj3" fmla="val 7514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4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109B4-E29E-6D64-0D65-FBD46519AD97}"/>
              </a:ext>
            </a:extLst>
          </p:cNvPr>
          <p:cNvSpPr/>
          <p:nvPr/>
        </p:nvSpPr>
        <p:spPr>
          <a:xfrm>
            <a:off x="91440" y="1307927"/>
            <a:ext cx="2404872" cy="505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3D29D-607A-9445-7A9F-9C112D227CC6}"/>
              </a:ext>
            </a:extLst>
          </p:cNvPr>
          <p:cNvSpPr/>
          <p:nvPr/>
        </p:nvSpPr>
        <p:spPr>
          <a:xfrm>
            <a:off x="667512" y="228600"/>
            <a:ext cx="1252728" cy="7315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0350B-E104-A53E-885F-A2E54AA1DD07}"/>
              </a:ext>
            </a:extLst>
          </p:cNvPr>
          <p:cNvSpPr/>
          <p:nvPr/>
        </p:nvSpPr>
        <p:spPr>
          <a:xfrm>
            <a:off x="461282" y="2300609"/>
            <a:ext cx="1673352" cy="5174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EE90-03EA-50B9-EDAE-6B25CE28BF7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293876" y="960120"/>
            <a:ext cx="0" cy="34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DAD6D-9F8D-0EEE-54AA-236B468835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293876" y="1813636"/>
            <a:ext cx="4082" cy="48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D6CB-02E3-3294-62D8-B3AABE467DD9}"/>
              </a:ext>
            </a:extLst>
          </p:cNvPr>
          <p:cNvSpPr txBox="1"/>
          <p:nvPr/>
        </p:nvSpPr>
        <p:spPr>
          <a:xfrm>
            <a:off x="2617295" y="95770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C7921-12AB-0C7B-6DD2-66378EE8EA82}"/>
              </a:ext>
            </a:extLst>
          </p:cNvPr>
          <p:cNvSpPr/>
          <p:nvPr/>
        </p:nvSpPr>
        <p:spPr>
          <a:xfrm>
            <a:off x="6513145" y="267654"/>
            <a:ext cx="1728215" cy="6035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3C3046-FEDB-238A-9888-7B748CEE2D4A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5144689" y="569406"/>
            <a:ext cx="1368456" cy="756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1AD48-C540-4054-1B64-A8AB61149579}"/>
              </a:ext>
            </a:extLst>
          </p:cNvPr>
          <p:cNvSpPr txBox="1"/>
          <p:nvPr/>
        </p:nvSpPr>
        <p:spPr>
          <a:xfrm>
            <a:off x="5227402" y="12583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317481" y="6065258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69BC2E1-5628-B8C7-1633-9B3C4A1F9C11}"/>
              </a:ext>
            </a:extLst>
          </p:cNvPr>
          <p:cNvSpPr/>
          <p:nvPr/>
        </p:nvSpPr>
        <p:spPr>
          <a:xfrm>
            <a:off x="3011966" y="3586464"/>
            <a:ext cx="2239632" cy="16695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CBC</a:t>
            </a:r>
          </a:p>
          <a:p>
            <a:pPr algn="r"/>
            <a:r>
              <a:rPr lang="en-GB" dirty="0"/>
              <a:t>CPLEX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2152325" y="40535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8392505-348E-F697-0383-A8992EDAF16C}"/>
              </a:ext>
            </a:extLst>
          </p:cNvPr>
          <p:cNvSpPr/>
          <p:nvPr/>
        </p:nvSpPr>
        <p:spPr>
          <a:xfrm>
            <a:off x="5044649" y="4326241"/>
            <a:ext cx="297885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A76897-89E7-9BA0-96DD-587806A27227}"/>
              </a:ext>
            </a:extLst>
          </p:cNvPr>
          <p:cNvSpPr/>
          <p:nvPr/>
        </p:nvSpPr>
        <p:spPr>
          <a:xfrm>
            <a:off x="6080898" y="4431582"/>
            <a:ext cx="1092046" cy="5577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FFF74-74CA-E188-0445-E256F91CC319}"/>
              </a:ext>
            </a:extLst>
          </p:cNvPr>
          <p:cNvSpPr txBox="1"/>
          <p:nvPr/>
        </p:nvSpPr>
        <p:spPr>
          <a:xfrm>
            <a:off x="5215993" y="473985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file</a:t>
            </a:r>
            <a:endParaRPr lang="en-US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22A883F-FA70-5635-F8BE-B7416484C4D7}"/>
              </a:ext>
            </a:extLst>
          </p:cNvPr>
          <p:cNvSpPr/>
          <p:nvPr/>
        </p:nvSpPr>
        <p:spPr>
          <a:xfrm>
            <a:off x="4981435" y="3994297"/>
            <a:ext cx="324385" cy="3086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F67ABC-BC8C-BE09-53CD-545C85D34715}"/>
              </a:ext>
            </a:extLst>
          </p:cNvPr>
          <p:cNvSpPr/>
          <p:nvPr/>
        </p:nvSpPr>
        <p:spPr>
          <a:xfrm>
            <a:off x="3471337" y="960120"/>
            <a:ext cx="1673352" cy="7315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ctr"/>
            <a:r>
              <a:rPr lang="en-GB" dirty="0"/>
              <a:t>GLPK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91440" y="5125066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457199" y="4161782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1293876" y="5630775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1293875" y="4679205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stCxn id="102" idx="3"/>
          </p:cNvCxnSpPr>
          <p:nvPr/>
        </p:nvCxnSpPr>
        <p:spPr>
          <a:xfrm flipV="1">
            <a:off x="2130551" y="4414284"/>
            <a:ext cx="881416" cy="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angle: Diagonal Corners Snipped 145">
            <a:extLst>
              <a:ext uri="{FF2B5EF4-FFF2-40B4-BE49-F238E27FC236}">
                <a16:creationId xmlns:a16="http://schemas.microsoft.com/office/drawing/2014/main" id="{5295ABBC-ECC0-07E6-B598-28B1FF205C69}"/>
              </a:ext>
            </a:extLst>
          </p:cNvPr>
          <p:cNvSpPr/>
          <p:nvPr/>
        </p:nvSpPr>
        <p:spPr>
          <a:xfrm>
            <a:off x="9396122" y="450534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181E3F0-13ED-6313-189E-F1364E1A23D1}"/>
              </a:ext>
            </a:extLst>
          </p:cNvPr>
          <p:cNvCxnSpPr>
            <a:stCxn id="16" idx="3"/>
            <a:endCxn id="146" idx="2"/>
          </p:cNvCxnSpPr>
          <p:nvPr/>
        </p:nvCxnSpPr>
        <p:spPr>
          <a:xfrm>
            <a:off x="8241360" y="569406"/>
            <a:ext cx="1154762" cy="12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858EAA-2AF0-9360-9E52-CC5EF0CC9994}"/>
              </a:ext>
            </a:extLst>
          </p:cNvPr>
          <p:cNvSpPr txBox="1"/>
          <p:nvPr/>
        </p:nvSpPr>
        <p:spPr>
          <a:xfrm>
            <a:off x="8458200" y="15714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4251A129-DC75-F524-9BE6-103BCBD0F0E6}"/>
              </a:ext>
            </a:extLst>
          </p:cNvPr>
          <p:cNvSpPr/>
          <p:nvPr/>
        </p:nvSpPr>
        <p:spPr>
          <a:xfrm>
            <a:off x="2781441" y="6155233"/>
            <a:ext cx="3595481" cy="4734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create_csv_concatenate.py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ED5F28C-D611-6C1C-56AF-920C79ED1C0A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5220026" y="4279715"/>
            <a:ext cx="697245" cy="21165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2042129-FBCF-10AF-9EEF-012A5CC2BEC1}"/>
              </a:ext>
            </a:extLst>
          </p:cNvPr>
          <p:cNvCxnSpPr/>
          <p:nvPr/>
        </p:nvCxnSpPr>
        <p:spPr>
          <a:xfrm rot="5400000">
            <a:off x="4292068" y="5927917"/>
            <a:ext cx="450678" cy="12700"/>
          </a:xfrm>
          <a:prstGeom prst="bentConnector3">
            <a:avLst>
              <a:gd name="adj1" fmla="val -27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7E5D4D9-7524-4267-C3D3-9150F69725EE}"/>
              </a:ext>
            </a:extLst>
          </p:cNvPr>
          <p:cNvSpPr txBox="1"/>
          <p:nvPr/>
        </p:nvSpPr>
        <p:spPr>
          <a:xfrm>
            <a:off x="4981435" y="563708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  <a:endParaRPr lang="en-US" dirty="0"/>
          </a:p>
        </p:txBody>
      </p: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56D9C86F-D5BE-85C3-01ED-5FF8197F1382}"/>
              </a:ext>
            </a:extLst>
          </p:cNvPr>
          <p:cNvSpPr/>
          <p:nvPr/>
        </p:nvSpPr>
        <p:spPr>
          <a:xfrm>
            <a:off x="8345128" y="6149619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38D5A48-080E-A9F8-1CF9-7D9005777B8D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6376922" y="6391935"/>
            <a:ext cx="19682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568B739-DDE7-24E7-D838-8F343D7809E0}"/>
              </a:ext>
            </a:extLst>
          </p:cNvPr>
          <p:cNvSpPr txBox="1"/>
          <p:nvPr/>
        </p:nvSpPr>
        <p:spPr>
          <a:xfrm>
            <a:off x="7377252" y="6329827"/>
            <a:ext cx="9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80" name="Rectangle: Single Corner Snipped 179">
            <a:extLst>
              <a:ext uri="{FF2B5EF4-FFF2-40B4-BE49-F238E27FC236}">
                <a16:creationId xmlns:a16="http://schemas.microsoft.com/office/drawing/2014/main" id="{28D08BF1-A0F1-B7C2-C3F3-EEBBC5F75157}"/>
              </a:ext>
            </a:extLst>
          </p:cNvPr>
          <p:cNvSpPr/>
          <p:nvPr/>
        </p:nvSpPr>
        <p:spPr>
          <a:xfrm>
            <a:off x="9774936" y="5180574"/>
            <a:ext cx="2325624" cy="55400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compare_outputs.py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7EBF53E7-21C4-87B9-F3B7-8416FA0E9E68}"/>
              </a:ext>
            </a:extLst>
          </p:cNvPr>
          <p:cNvCxnSpPr>
            <a:cxnSpLocks/>
            <a:stCxn id="175" idx="0"/>
            <a:endCxn id="180" idx="1"/>
          </p:cNvCxnSpPr>
          <p:nvPr/>
        </p:nvCxnSpPr>
        <p:spPr>
          <a:xfrm flipV="1">
            <a:off x="9442408" y="5734576"/>
            <a:ext cx="1495340" cy="65735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7EF6F3A5-5ECC-823A-452B-765F8EB9CC07}"/>
              </a:ext>
            </a:extLst>
          </p:cNvPr>
          <p:cNvCxnSpPr>
            <a:cxnSpLocks/>
            <a:stCxn id="146" idx="0"/>
            <a:endCxn id="180" idx="3"/>
          </p:cNvCxnSpPr>
          <p:nvPr/>
        </p:nvCxnSpPr>
        <p:spPr>
          <a:xfrm>
            <a:off x="10493402" y="692850"/>
            <a:ext cx="444346" cy="448772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6636FA5-29AA-7698-18C7-EE01070F0E99}"/>
              </a:ext>
            </a:extLst>
          </p:cNvPr>
          <p:cNvSpPr/>
          <p:nvPr/>
        </p:nvSpPr>
        <p:spPr>
          <a:xfrm rot="5400000">
            <a:off x="5539982" y="4725478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43F327C-D657-E8D8-2B08-AC9C51EA3241}"/>
              </a:ext>
            </a:extLst>
          </p:cNvPr>
          <p:cNvCxnSpPr>
            <a:stCxn id="205" idx="1"/>
            <a:endCxn id="156" idx="3"/>
          </p:cNvCxnSpPr>
          <p:nvPr/>
        </p:nvCxnSpPr>
        <p:spPr>
          <a:xfrm rot="16200000" flipH="1" flipV="1">
            <a:off x="3594310" y="4353311"/>
            <a:ext cx="1225755" cy="2851493"/>
          </a:xfrm>
          <a:prstGeom prst="bentConnector4">
            <a:avLst>
              <a:gd name="adj1" fmla="val 30440"/>
              <a:gd name="adj2" fmla="val 105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FFB429F-2D4D-B81F-A5AC-3A0793331F74}"/>
              </a:ext>
            </a:extLst>
          </p:cNvPr>
          <p:cNvSpPr txBox="1"/>
          <p:nvPr/>
        </p:nvSpPr>
        <p:spPr>
          <a:xfrm>
            <a:off x="3570658" y="451932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7FE550F0-4082-2112-ED15-3CF7F6BB2705}"/>
              </a:ext>
            </a:extLst>
          </p:cNvPr>
          <p:cNvSpPr/>
          <p:nvPr/>
        </p:nvSpPr>
        <p:spPr>
          <a:xfrm rot="10800000">
            <a:off x="4253668" y="4322034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90FD0E4-5DDE-9B11-1DEC-0F0D5DC42267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3011965" y="4162822"/>
            <a:ext cx="1483763" cy="258418"/>
          </a:xfrm>
          <a:prstGeom prst="bentConnector3">
            <a:avLst>
              <a:gd name="adj1" fmla="val 21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25F0034-07E6-DD0F-FB53-F74BF8362955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3310444" y="4443781"/>
            <a:ext cx="282756" cy="237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1DD02D-70BB-07A7-B198-C1BF63559DB6}"/>
              </a:ext>
            </a:extLst>
          </p:cNvPr>
          <p:cNvCxnSpPr>
            <a:stCxn id="64" idx="1"/>
            <a:endCxn id="66" idx="1"/>
          </p:cNvCxnSpPr>
          <p:nvPr/>
        </p:nvCxnSpPr>
        <p:spPr>
          <a:xfrm flipV="1">
            <a:off x="5342534" y="4710474"/>
            <a:ext cx="738364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C3BC6DA-8031-7BB4-857D-50D318B1CD30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2134634" y="1325880"/>
            <a:ext cx="1336703" cy="1233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6415D4CC-AE67-7105-CAF1-5087066ABE4C}"/>
              </a:ext>
            </a:extLst>
          </p:cNvPr>
          <p:cNvSpPr txBox="1"/>
          <p:nvPr/>
        </p:nvSpPr>
        <p:spPr>
          <a:xfrm>
            <a:off x="1311578" y="182164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1271598" y="471047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DF910A-20B5-7962-25DA-D0F75F527DB3}"/>
              </a:ext>
            </a:extLst>
          </p:cNvPr>
          <p:cNvSpPr/>
          <p:nvPr/>
        </p:nvSpPr>
        <p:spPr>
          <a:xfrm>
            <a:off x="312494" y="1673131"/>
            <a:ext cx="3676874" cy="235835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088407-82CB-B158-C86B-5396329A72B1}"/>
              </a:ext>
            </a:extLst>
          </p:cNvPr>
          <p:cNvSpPr/>
          <p:nvPr/>
        </p:nvSpPr>
        <p:spPr>
          <a:xfrm>
            <a:off x="4178278" y="98567"/>
            <a:ext cx="3958957" cy="12129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/>
              <a:t>MOMF</a:t>
            </a:r>
          </a:p>
          <a:p>
            <a:pPr algn="ctr"/>
            <a:r>
              <a:rPr lang="es-CR" sz="3200" dirty="0" err="1"/>
              <a:t>modernization</a:t>
            </a:r>
            <a:endParaRPr lang="en-US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50DE4F-9E12-10EC-94C9-6EB5BA23E597}"/>
              </a:ext>
            </a:extLst>
          </p:cNvPr>
          <p:cNvSpPr/>
          <p:nvPr/>
        </p:nvSpPr>
        <p:spPr>
          <a:xfrm>
            <a:off x="8055019" y="1673126"/>
            <a:ext cx="3709595" cy="235835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5BF4A-EFEF-5332-A20F-6F408780F523}"/>
              </a:ext>
            </a:extLst>
          </p:cNvPr>
          <p:cNvSpPr txBox="1"/>
          <p:nvPr/>
        </p:nvSpPr>
        <p:spPr>
          <a:xfrm>
            <a:off x="10173945" y="3148499"/>
            <a:ext cx="72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F22A259-D8F1-3105-53FD-104846A19A18}"/>
              </a:ext>
            </a:extLst>
          </p:cNvPr>
          <p:cNvSpPr/>
          <p:nvPr/>
        </p:nvSpPr>
        <p:spPr>
          <a:xfrm>
            <a:off x="9969364" y="2944546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E37BF9E-6184-92DE-6A38-8A404D97E851}"/>
              </a:ext>
            </a:extLst>
          </p:cNvPr>
          <p:cNvCxnSpPr>
            <a:cxnSpLocks/>
          </p:cNvCxnSpPr>
          <p:nvPr/>
        </p:nvCxnSpPr>
        <p:spPr>
          <a:xfrm rot="10800000">
            <a:off x="10021824" y="2792982"/>
            <a:ext cx="1742790" cy="355508"/>
          </a:xfrm>
          <a:prstGeom prst="bentConnector3">
            <a:avLst>
              <a:gd name="adj1" fmla="val 337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C5F475D-CD3C-EA5A-2C9C-D61AEDD1ECF7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10867729" y="3018537"/>
            <a:ext cx="348929" cy="280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5D8E15F-1F94-BC35-C73C-00795B6E444C}"/>
              </a:ext>
            </a:extLst>
          </p:cNvPr>
          <p:cNvSpPr/>
          <p:nvPr/>
        </p:nvSpPr>
        <p:spPr>
          <a:xfrm rot="10800000">
            <a:off x="9082778" y="2660700"/>
            <a:ext cx="297885" cy="1081456"/>
          </a:xfrm>
          <a:prstGeom prst="rightBrace">
            <a:avLst>
              <a:gd name="adj1" fmla="val 8333"/>
              <a:gd name="adj2" fmla="val 3562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73326-EB7D-D9FD-6E93-7944B6465980}"/>
              </a:ext>
            </a:extLst>
          </p:cNvPr>
          <p:cNvSpPr txBox="1"/>
          <p:nvPr/>
        </p:nvSpPr>
        <p:spPr>
          <a:xfrm>
            <a:off x="9212343" y="2613559"/>
            <a:ext cx="849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GLPK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GLPK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CBC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CPLEX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6A0B11-94F2-299A-0788-DF596DD79C9A}"/>
              </a:ext>
            </a:extLst>
          </p:cNvPr>
          <p:cNvSpPr txBox="1"/>
          <p:nvPr/>
        </p:nvSpPr>
        <p:spPr>
          <a:xfrm>
            <a:off x="9023526" y="1778944"/>
            <a:ext cx="1819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Solver Block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D5EC6A-909D-B4B1-0187-2F5627081D93}"/>
              </a:ext>
            </a:extLst>
          </p:cNvPr>
          <p:cNvSpPr/>
          <p:nvPr/>
        </p:nvSpPr>
        <p:spPr>
          <a:xfrm>
            <a:off x="554748" y="3181954"/>
            <a:ext cx="1490545" cy="4207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9E84CA-2022-28E3-DA9F-737FE55B6A96}"/>
              </a:ext>
            </a:extLst>
          </p:cNvPr>
          <p:cNvSpPr/>
          <p:nvPr/>
        </p:nvSpPr>
        <p:spPr>
          <a:xfrm>
            <a:off x="2396889" y="3181954"/>
            <a:ext cx="1350763" cy="4207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25A88C-D70E-E5D1-64C0-0D9F79243AEB}"/>
              </a:ext>
            </a:extLst>
          </p:cNvPr>
          <p:cNvSpPr txBox="1"/>
          <p:nvPr/>
        </p:nvSpPr>
        <p:spPr>
          <a:xfrm>
            <a:off x="668294" y="3181954"/>
            <a:ext cx="1243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err="1">
                <a:solidFill>
                  <a:schemeClr val="bg1"/>
                </a:solidFill>
              </a:rPr>
              <a:t>Yaml</a:t>
            </a:r>
            <a:r>
              <a:rPr lang="es-CR" sz="2000" dirty="0">
                <a:solidFill>
                  <a:schemeClr val="bg1"/>
                </a:solidFill>
              </a:rPr>
              <a:t> files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3E2E7-F3AE-374E-F071-CF7A0133107E}"/>
              </a:ext>
            </a:extLst>
          </p:cNvPr>
          <p:cNvSpPr txBox="1"/>
          <p:nvPr/>
        </p:nvSpPr>
        <p:spPr>
          <a:xfrm>
            <a:off x="2630820" y="3181954"/>
            <a:ext cx="89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err="1">
                <a:solidFill>
                  <a:schemeClr val="bg1"/>
                </a:solidFill>
              </a:rPr>
              <a:t>otoole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E6623C-9AFE-CA12-8932-C94375DCE3D5}"/>
              </a:ext>
            </a:extLst>
          </p:cNvPr>
          <p:cNvSpPr/>
          <p:nvPr/>
        </p:nvSpPr>
        <p:spPr>
          <a:xfrm>
            <a:off x="554749" y="1921488"/>
            <a:ext cx="3156876" cy="8714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F60DD3-B2A9-F080-640D-0F314A1746CC}"/>
              </a:ext>
            </a:extLst>
          </p:cNvPr>
          <p:cNvSpPr txBox="1"/>
          <p:nvPr/>
        </p:nvSpPr>
        <p:spPr>
          <a:xfrm>
            <a:off x="554748" y="1921489"/>
            <a:ext cx="315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 err="1">
                <a:solidFill>
                  <a:schemeClr val="bg1"/>
                </a:solidFill>
              </a:rPr>
              <a:t>Configuration</a:t>
            </a:r>
            <a:r>
              <a:rPr lang="es-CR" sz="2400" dirty="0">
                <a:solidFill>
                  <a:schemeClr val="bg1"/>
                </a:solidFill>
              </a:rPr>
              <a:t> </a:t>
            </a:r>
            <a:r>
              <a:rPr lang="es-CR" sz="2400" dirty="0" err="1">
                <a:solidFill>
                  <a:schemeClr val="bg1"/>
                </a:solidFill>
              </a:rPr>
              <a:t>Improvements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8BB3F32-D694-A0EE-ED68-2FDC19A40B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2150932" y="705065"/>
            <a:ext cx="2027347" cy="968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803D7C9-601D-DAAC-FD9F-D4324F11FB16}"/>
              </a:ext>
            </a:extLst>
          </p:cNvPr>
          <p:cNvCxnSpPr>
            <a:cxnSpLocks/>
            <a:stCxn id="4" idx="6"/>
            <a:endCxn id="13" idx="0"/>
          </p:cNvCxnSpPr>
          <p:nvPr/>
        </p:nvCxnSpPr>
        <p:spPr>
          <a:xfrm>
            <a:off x="8137235" y="705065"/>
            <a:ext cx="1772582" cy="9680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F18F03-5E95-9613-724C-B3AABD42349E}"/>
              </a:ext>
            </a:extLst>
          </p:cNvPr>
          <p:cNvCxnSpPr>
            <a:cxnSpLocks/>
            <a:stCxn id="18" idx="1"/>
            <a:endCxn id="35" idx="3"/>
          </p:cNvCxnSpPr>
          <p:nvPr/>
        </p:nvCxnSpPr>
        <p:spPr>
          <a:xfrm flipH="1">
            <a:off x="3747652" y="3356876"/>
            <a:ext cx="5335126" cy="3545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519446-06B6-4907-0580-552E3DE623F7}"/>
              </a:ext>
            </a:extLst>
          </p:cNvPr>
          <p:cNvCxnSpPr>
            <a:cxnSpLocks/>
          </p:cNvCxnSpPr>
          <p:nvPr/>
        </p:nvCxnSpPr>
        <p:spPr>
          <a:xfrm flipH="1">
            <a:off x="8178151" y="3521755"/>
            <a:ext cx="6419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073F16-1B1B-48FE-79F7-2F66E8DBD7E9}"/>
              </a:ext>
            </a:extLst>
          </p:cNvPr>
          <p:cNvCxnSpPr>
            <a:cxnSpLocks/>
          </p:cNvCxnSpPr>
          <p:nvPr/>
        </p:nvCxnSpPr>
        <p:spPr>
          <a:xfrm flipH="1">
            <a:off x="4253851" y="3523718"/>
            <a:ext cx="6419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D53F85-B225-000F-DD8B-F3FF8207C137}"/>
              </a:ext>
            </a:extLst>
          </p:cNvPr>
          <p:cNvCxnSpPr>
            <a:cxnSpLocks/>
          </p:cNvCxnSpPr>
          <p:nvPr/>
        </p:nvCxnSpPr>
        <p:spPr>
          <a:xfrm flipH="1">
            <a:off x="5435756" y="3519793"/>
            <a:ext cx="6419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547C6D-2FAD-94A3-FB9F-A7E0BC22C5D5}"/>
              </a:ext>
            </a:extLst>
          </p:cNvPr>
          <p:cNvCxnSpPr>
            <a:cxnSpLocks/>
          </p:cNvCxnSpPr>
          <p:nvPr/>
        </p:nvCxnSpPr>
        <p:spPr>
          <a:xfrm flipH="1">
            <a:off x="6870051" y="3517831"/>
            <a:ext cx="6419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ctangle: Diagonal Corners Snipped 62">
            <a:extLst>
              <a:ext uri="{FF2B5EF4-FFF2-40B4-BE49-F238E27FC236}">
                <a16:creationId xmlns:a16="http://schemas.microsoft.com/office/drawing/2014/main" id="{E0B1A527-A7E7-ED25-F060-03BE78BA2B1C}"/>
              </a:ext>
            </a:extLst>
          </p:cNvPr>
          <p:cNvSpPr/>
          <p:nvPr/>
        </p:nvSpPr>
        <p:spPr>
          <a:xfrm>
            <a:off x="4095375" y="4838700"/>
            <a:ext cx="4101064" cy="1727199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CE9D60-E68F-D15D-DFBC-A66DC5DC4A06}"/>
              </a:ext>
            </a:extLst>
          </p:cNvPr>
          <p:cNvSpPr txBox="1"/>
          <p:nvPr/>
        </p:nvSpPr>
        <p:spPr>
          <a:xfrm>
            <a:off x="4979177" y="4751524"/>
            <a:ext cx="2333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dirty="0" err="1">
                <a:solidFill>
                  <a:schemeClr val="bg1"/>
                </a:solidFill>
              </a:rPr>
              <a:t>Validation</a:t>
            </a:r>
            <a:r>
              <a:rPr lang="es-CR" sz="2800" dirty="0">
                <a:solidFill>
                  <a:schemeClr val="bg1"/>
                </a:solidFill>
              </a:rPr>
              <a:t> </a:t>
            </a:r>
            <a:r>
              <a:rPr lang="es-CR" sz="2400" dirty="0">
                <a:solidFill>
                  <a:schemeClr val="bg1"/>
                </a:solidFill>
              </a:rPr>
              <a:t>Block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88CB9BE-D138-E61A-51E2-6205690D7636}"/>
              </a:ext>
            </a:extLst>
          </p:cNvPr>
          <p:cNvCxnSpPr>
            <a:stCxn id="13" idx="2"/>
            <a:endCxn id="63" idx="0"/>
          </p:cNvCxnSpPr>
          <p:nvPr/>
        </p:nvCxnSpPr>
        <p:spPr>
          <a:xfrm rot="5400000">
            <a:off x="8217718" y="4010200"/>
            <a:ext cx="1670821" cy="171337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4ED0328-3952-C5DD-962E-8F3CB3C30FDF}"/>
              </a:ext>
            </a:extLst>
          </p:cNvPr>
          <p:cNvCxnSpPr>
            <a:stCxn id="6" idx="2"/>
            <a:endCxn id="63" idx="2"/>
          </p:cNvCxnSpPr>
          <p:nvPr/>
        </p:nvCxnSpPr>
        <p:spPr>
          <a:xfrm rot="16200000" flipH="1">
            <a:off x="2287745" y="3894670"/>
            <a:ext cx="1670816" cy="194444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9A41D1F-916B-E3BF-5034-0A4CA0D23E01}"/>
              </a:ext>
            </a:extLst>
          </p:cNvPr>
          <p:cNvSpPr txBox="1"/>
          <p:nvPr/>
        </p:nvSpPr>
        <p:spPr>
          <a:xfrm>
            <a:off x="8085272" y="3016762"/>
            <a:ext cx="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txt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E88F13-EFC5-3197-0D1C-6D85C64B8BC8}"/>
              </a:ext>
            </a:extLst>
          </p:cNvPr>
          <p:cNvSpPr txBox="1"/>
          <p:nvPr/>
        </p:nvSpPr>
        <p:spPr>
          <a:xfrm>
            <a:off x="5084000" y="5274744"/>
            <a:ext cx="2147511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R" dirty="0" err="1">
                <a:solidFill>
                  <a:schemeClr val="bg1"/>
                </a:solidFill>
              </a:rPr>
              <a:t>Validation</a:t>
            </a:r>
            <a:r>
              <a:rPr lang="es-CR" dirty="0">
                <a:solidFill>
                  <a:schemeClr val="bg1"/>
                </a:solidFill>
              </a:rPr>
              <a:t> test</a:t>
            </a:r>
          </a:p>
          <a:p>
            <a:pPr algn="ctr">
              <a:lnSpc>
                <a:spcPct val="150000"/>
              </a:lnSpc>
            </a:pPr>
            <a:r>
              <a:rPr lang="es-CR" dirty="0" err="1">
                <a:solidFill>
                  <a:schemeClr val="bg1"/>
                </a:solidFill>
              </a:rPr>
              <a:t>Comparison</a:t>
            </a:r>
            <a:r>
              <a:rPr lang="es-CR" dirty="0">
                <a:solidFill>
                  <a:schemeClr val="bg1"/>
                </a:solidFill>
              </a:rPr>
              <a:t> </a:t>
            </a:r>
            <a:r>
              <a:rPr lang="es-CR" dirty="0" err="1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1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399</Words>
  <Application>Microsoft Office PowerPoint</Application>
  <PresentationFormat>Widescreen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Salazar-Vargas</dc:creator>
  <cp:lastModifiedBy>Andrey Salazar-Vargas</cp:lastModifiedBy>
  <cp:revision>8</cp:revision>
  <dcterms:created xsi:type="dcterms:W3CDTF">2024-04-08T20:09:59Z</dcterms:created>
  <dcterms:modified xsi:type="dcterms:W3CDTF">2024-09-10T16:46:07Z</dcterms:modified>
</cp:coreProperties>
</file>