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58" r:id="rId6"/>
    <p:sldId id="262" r:id="rId7"/>
    <p:sldId id="266" r:id="rId8"/>
    <p:sldId id="259" r:id="rId9"/>
    <p:sldId id="263" r:id="rId10"/>
    <p:sldId id="267" r:id="rId11"/>
    <p:sldId id="260" r:id="rId12"/>
    <p:sldId id="264" r:id="rId13"/>
    <p:sldId id="268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5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3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11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4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3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9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6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8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21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00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DE252-68AF-4DB9-A799-FE30EBA684B7}" type="datetimeFigureOut">
              <a:rPr kumimoji="1" lang="ja-JP" altLang="en-US" smtClean="0"/>
              <a:t>2013/12/3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24E1-E847-4F60-BCB9-B4679CAED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5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 ways to access UNIX system from your desktop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444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2296" y="44053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3. Using VNC</a:t>
            </a:r>
            <a:r>
              <a:rPr kumimoji="1" lang="en-US" altLang="ja-JP" dirty="0" smtClean="0"/>
              <a:t>.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7" y="1196752"/>
            <a:ext cx="7772356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9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4. Setup X-Server on your Windows </a:t>
            </a:r>
            <a:r>
              <a:rPr kumimoji="1" lang="en-US" altLang="ja-JP" dirty="0" err="1" smtClean="0"/>
              <a:t>destop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Various X-Server software(free)</a:t>
            </a:r>
          </a:p>
          <a:p>
            <a:r>
              <a:rPr lang="en-US" altLang="ja-JP" dirty="0" err="1" smtClean="0"/>
              <a:t>Xming</a:t>
            </a:r>
            <a:endParaRPr lang="en-US" altLang="ja-JP" dirty="0" smtClean="0"/>
          </a:p>
          <a:p>
            <a:r>
              <a:rPr kumimoji="1" lang="en-US" altLang="ja-JP" dirty="0" smtClean="0"/>
              <a:t>Cygwin X-Server</a:t>
            </a:r>
          </a:p>
          <a:p>
            <a:r>
              <a:rPr lang="en-US" altLang="ja-JP" dirty="0" err="1" smtClean="0"/>
              <a:t>MobaXterm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 recommend this.</a:t>
            </a:r>
          </a:p>
          <a:p>
            <a:pPr marL="0" indent="0">
              <a:buNone/>
            </a:pPr>
            <a:r>
              <a:rPr kumimoji="1" lang="en-US" altLang="ja-JP" dirty="0" smtClean="0"/>
              <a:t>Good:</a:t>
            </a:r>
          </a:p>
          <a:p>
            <a:r>
              <a:rPr lang="en-US" altLang="ja-JP" dirty="0" smtClean="0"/>
              <a:t>Medium weight.</a:t>
            </a:r>
          </a:p>
          <a:p>
            <a:r>
              <a:rPr kumimoji="1" lang="en-US" altLang="ja-JP" dirty="0" smtClean="0"/>
              <a:t>Full GUI</a:t>
            </a:r>
          </a:p>
          <a:p>
            <a:r>
              <a:rPr lang="en-US" altLang="ja-JP" dirty="0" smtClean="0"/>
              <a:t>Genuine graphics representation.</a:t>
            </a:r>
          </a:p>
          <a:p>
            <a:pPr marL="0" indent="0">
              <a:buNone/>
            </a:pPr>
            <a:r>
              <a:rPr kumimoji="1" lang="en-US" altLang="ja-JP" dirty="0" smtClean="0"/>
              <a:t>Bad:</a:t>
            </a:r>
          </a:p>
          <a:p>
            <a:r>
              <a:rPr lang="en-US" altLang="ja-JP" dirty="0" smtClean="0"/>
              <a:t>If the network condition is bad, your GUI process may be killed unpredictably.</a:t>
            </a:r>
          </a:p>
          <a:p>
            <a:r>
              <a:rPr lang="en-US" altLang="ja-JP" dirty="0" smtClean="0"/>
              <a:t>You can not use your favorite input method(nor keyboard settings).</a:t>
            </a:r>
          </a:p>
        </p:txBody>
      </p:sp>
    </p:spTree>
    <p:extLst>
      <p:ext uri="{BB962C8B-B14F-4D97-AF65-F5344CB8AC3E}">
        <p14:creationId xmlns:p14="http://schemas.microsoft.com/office/powerpoint/2010/main" val="351675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549430" y="852969"/>
            <a:ext cx="3717547" cy="2160240"/>
          </a:xfrm>
          <a:prstGeom prst="roundRect">
            <a:avLst>
              <a:gd name="adj" fmla="val 77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UNIX OS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5322905" y="1429033"/>
            <a:ext cx="2088232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User process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59532" y="3681028"/>
            <a:ext cx="345638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Your Windows desktop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151620" y="4545124"/>
            <a:ext cx="2088232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dirty="0" smtClean="0"/>
              <a:t>X server software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403648" y="4653136"/>
            <a:ext cx="1584176" cy="7920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>
            <a:stCxn id="6" idx="3"/>
            <a:endCxn id="9" idx="0"/>
          </p:cNvCxnSpPr>
          <p:nvPr/>
        </p:nvCxnSpPr>
        <p:spPr>
          <a:xfrm flipH="1">
            <a:off x="2195736" y="1920734"/>
            <a:ext cx="3432983" cy="2624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087920" y="3914472"/>
            <a:ext cx="4892365" cy="175432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User process which can connect to X server is </a:t>
            </a:r>
          </a:p>
          <a:p>
            <a:r>
              <a:rPr lang="en-US" altLang="ja-JP" dirty="0" smtClean="0"/>
              <a:t>Called “X-client” which is built as “X-Client” using</a:t>
            </a:r>
          </a:p>
          <a:p>
            <a:r>
              <a:rPr kumimoji="1" lang="en-US" altLang="ja-JP" dirty="0" smtClean="0"/>
              <a:t>X-library software.</a:t>
            </a:r>
          </a:p>
          <a:p>
            <a:r>
              <a:rPr lang="en-US" altLang="ja-JP" dirty="0" smtClean="0"/>
              <a:t>So , not all software can be used with X-Server.</a:t>
            </a:r>
          </a:p>
          <a:p>
            <a:r>
              <a:rPr kumimoji="1" lang="en-US" altLang="ja-JP" dirty="0" smtClean="0"/>
              <a:t>And , if network connection has lost, User process</a:t>
            </a:r>
          </a:p>
          <a:p>
            <a:r>
              <a:rPr lang="en-US" altLang="ja-JP" dirty="0" smtClean="0"/>
              <a:t>That have been running will  be killed.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7073" y="428210"/>
            <a:ext cx="439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Using X-Server on your Windows machine.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09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7073" y="428210"/>
            <a:ext cx="439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Using X-Server on your Windows machine.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15639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End of memo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93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1. If your UNIX system is VMWare guest…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You can use:</a:t>
            </a:r>
          </a:p>
          <a:p>
            <a:pPr lvl="1"/>
            <a:r>
              <a:rPr lang="en-US" altLang="ja-JP" dirty="0" smtClean="0"/>
              <a:t>VMWare workstation (newer than 8.x)</a:t>
            </a:r>
          </a:p>
          <a:p>
            <a:pPr lvl="1"/>
            <a:r>
              <a:rPr kumimoji="1" lang="en-US" altLang="ja-JP" dirty="0" smtClean="0"/>
              <a:t>VMWare </a:t>
            </a:r>
            <a:r>
              <a:rPr kumimoji="1" lang="en-US" altLang="ja-JP" dirty="0" err="1" smtClean="0"/>
              <a:t>vSphere</a:t>
            </a:r>
            <a:r>
              <a:rPr kumimoji="1" lang="en-US" altLang="ja-JP" dirty="0" smtClean="0"/>
              <a:t> client</a:t>
            </a:r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These are similar to VNC(because these are also using VNC protocol).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41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1756" y="980728"/>
            <a:ext cx="367240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VMWare HOST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959788" y="1416076"/>
            <a:ext cx="1512168" cy="425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Guest OS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634246" y="1416075"/>
            <a:ext cx="1512168" cy="425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Guest OS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959788" y="1970989"/>
            <a:ext cx="1512168" cy="425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Guest OS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634246" y="1970990"/>
            <a:ext cx="1512168" cy="425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Guest OS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1520" y="3429000"/>
            <a:ext cx="345638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Your Windows desktop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539552" y="4041068"/>
            <a:ext cx="2880320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VMWare workstation / </a:t>
            </a:r>
            <a:r>
              <a:rPr kumimoji="1" lang="en-US" altLang="ja-JP" dirty="0" err="1" smtClean="0"/>
              <a:t>vSphere</a:t>
            </a:r>
            <a:r>
              <a:rPr kumimoji="1" lang="en-US" altLang="ja-JP" dirty="0" smtClean="0"/>
              <a:t> client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1" idx="7"/>
            <a:endCxn id="8" idx="1"/>
          </p:cNvCxnSpPr>
          <p:nvPr/>
        </p:nvCxnSpPr>
        <p:spPr>
          <a:xfrm flipV="1">
            <a:off x="2998059" y="2183713"/>
            <a:ext cx="1961729" cy="20049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905655" y="2685834"/>
            <a:ext cx="19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Connect &amp; interact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860032" y="3717032"/>
            <a:ext cx="345638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Your Windows desktop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5148064" y="4329100"/>
            <a:ext cx="2880320" cy="15481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VMWare workstation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940152" y="5235801"/>
            <a:ext cx="1512168" cy="425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Guest OS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81246" y="5983988"/>
            <a:ext cx="242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Simply run the guest OS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184183" y="3347700"/>
            <a:ext cx="46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Or, you can simply start up VM on your machine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4898" y="444109"/>
            <a:ext cx="318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 Using VMWare desktop client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465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4898" y="444109"/>
            <a:ext cx="318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 Using VMWare desktop client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668344" cy="45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Use Terminal Emulator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Software</a:t>
            </a:r>
          </a:p>
          <a:p>
            <a:r>
              <a:rPr kumimoji="1" lang="en-US" altLang="ja-JP" dirty="0" smtClean="0"/>
              <a:t>Putty</a:t>
            </a:r>
            <a:endParaRPr kumimoji="1" lang="en-US" altLang="ja-JP" dirty="0" smtClean="0"/>
          </a:p>
          <a:p>
            <a:r>
              <a:rPr lang="en-US" altLang="ja-JP" dirty="0" err="1" smtClean="0"/>
              <a:t>TeraTerm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ttssh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 recommend this.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Good:</a:t>
            </a:r>
          </a:p>
          <a:p>
            <a:r>
              <a:rPr lang="en-US" altLang="ja-JP" dirty="0"/>
              <a:t>V</a:t>
            </a:r>
            <a:r>
              <a:rPr lang="en-US" altLang="ja-JP" dirty="0" smtClean="0"/>
              <a:t>ery light weight.</a:t>
            </a:r>
          </a:p>
          <a:p>
            <a:r>
              <a:rPr lang="en-US" altLang="ja-JP" dirty="0" smtClean="0"/>
              <a:t>You can use your favorite input method(and keyboard settings), and easy </a:t>
            </a:r>
            <a:r>
              <a:rPr lang="en-US" altLang="ja-JP" dirty="0" err="1" smtClean="0"/>
              <a:t>copy&amp;paste</a:t>
            </a:r>
            <a:r>
              <a:rPr lang="en-US" altLang="ja-JP" dirty="0" smtClean="0"/>
              <a:t>(only text).</a:t>
            </a:r>
          </a:p>
          <a:p>
            <a:pPr marL="0" indent="0">
              <a:buNone/>
            </a:pPr>
            <a:r>
              <a:rPr lang="en-US" altLang="ja-JP" dirty="0" smtClean="0"/>
              <a:t>Bad: </a:t>
            </a:r>
          </a:p>
          <a:p>
            <a:r>
              <a:rPr lang="en-US" altLang="ja-JP" dirty="0" smtClean="0"/>
              <a:t>If the network condition is bad, your work will be killed unpredictably.</a:t>
            </a:r>
          </a:p>
          <a:p>
            <a:r>
              <a:rPr lang="en-US" altLang="ja-JP" dirty="0" smtClean="0"/>
              <a:t>No GUI.</a:t>
            </a:r>
          </a:p>
        </p:txBody>
      </p:sp>
    </p:spTree>
    <p:extLst>
      <p:ext uri="{BB962C8B-B14F-4D97-AF65-F5344CB8AC3E}">
        <p14:creationId xmlns:p14="http://schemas.microsoft.com/office/powerpoint/2010/main" val="215736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40529"/>
            <a:ext cx="594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 Using Terminal Emulator.</a:t>
            </a:r>
          </a:p>
          <a:p>
            <a:r>
              <a:rPr kumimoji="1" lang="en-US" altLang="ja-JP" dirty="0" smtClean="0"/>
              <a:t>Regardless if you are using VMWare or not, you can use this…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292080" y="1268760"/>
            <a:ext cx="2584032" cy="1236054"/>
          </a:xfrm>
          <a:prstGeom prst="roundRect">
            <a:avLst>
              <a:gd name="adj" fmla="val 77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UNIX OS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3429000"/>
            <a:ext cx="345638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Your Windows desktop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43608" y="4293096"/>
            <a:ext cx="2088232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dirty="0" smtClean="0"/>
              <a:t>Terminal Emulator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295636" y="4401108"/>
            <a:ext cx="1584176" cy="7920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7" idx="3"/>
          </p:cNvCxnSpPr>
          <p:nvPr/>
        </p:nvCxnSpPr>
        <p:spPr>
          <a:xfrm flipV="1">
            <a:off x="3131840" y="1988840"/>
            <a:ext cx="2520280" cy="29163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932040" y="2929758"/>
            <a:ext cx="4126964" cy="1477328"/>
          </a:xfrm>
          <a:prstGeom prst="rect">
            <a:avLst/>
          </a:prstGeom>
          <a:noFill/>
          <a:ln>
            <a:solidFill>
              <a:schemeClr val="accent5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process in the Unix OS is directly</a:t>
            </a:r>
          </a:p>
          <a:p>
            <a:r>
              <a:rPr lang="en-US" altLang="ja-JP" dirty="0" smtClean="0"/>
              <a:t>Connected to Terminal emulator, so if </a:t>
            </a:r>
          </a:p>
          <a:p>
            <a:r>
              <a:rPr kumimoji="1" lang="en-US" altLang="ja-JP" dirty="0" smtClean="0"/>
              <a:t>Network connection is corrupted, both of </a:t>
            </a:r>
          </a:p>
          <a:p>
            <a:r>
              <a:rPr lang="en-US" altLang="ja-JP" dirty="0" smtClean="0"/>
              <a:t>Terminal emulator and user processes on </a:t>
            </a:r>
          </a:p>
          <a:p>
            <a:r>
              <a:rPr kumimoji="1" lang="en-US" altLang="ja-JP" dirty="0" smtClean="0"/>
              <a:t>The UNIX </a:t>
            </a:r>
            <a:r>
              <a:rPr kumimoji="1" lang="en-US" altLang="ja-JP" dirty="0" err="1" smtClean="0"/>
              <a:t>os</a:t>
            </a:r>
            <a:r>
              <a:rPr kumimoji="1" lang="en-US" altLang="ja-JP" dirty="0" smtClean="0"/>
              <a:t> are killed…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5580112" y="1700808"/>
            <a:ext cx="2088232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User process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20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40529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 Using Terminal Emulator</a:t>
            </a:r>
            <a:r>
              <a:rPr kumimoji="1" lang="en-US" altLang="ja-JP" dirty="0" smtClean="0"/>
              <a:t>.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412776"/>
            <a:ext cx="64484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8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Use VNC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Software</a:t>
            </a:r>
          </a:p>
          <a:p>
            <a:r>
              <a:rPr kumimoji="1" lang="en-US" altLang="ja-JP" dirty="0" smtClean="0"/>
              <a:t>Ultra </a:t>
            </a:r>
            <a:r>
              <a:rPr kumimoji="1" lang="en-US" altLang="ja-JP" dirty="0" smtClean="0"/>
              <a:t>VNC</a:t>
            </a:r>
          </a:p>
          <a:p>
            <a:r>
              <a:rPr lang="en-US" altLang="ja-JP" dirty="0" smtClean="0"/>
              <a:t>Etc…</a:t>
            </a:r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Good: </a:t>
            </a:r>
          </a:p>
          <a:p>
            <a:r>
              <a:rPr lang="en-US" altLang="ja-JP" dirty="0"/>
              <a:t>L</a:t>
            </a:r>
            <a:r>
              <a:rPr lang="en-US" altLang="ja-JP" dirty="0" smtClean="0"/>
              <a:t>ight weight</a:t>
            </a:r>
          </a:p>
          <a:p>
            <a:r>
              <a:rPr lang="en-US" altLang="ja-JP" dirty="0" smtClean="0"/>
              <a:t>Full GUI.</a:t>
            </a:r>
          </a:p>
          <a:p>
            <a:r>
              <a:rPr lang="en-US" altLang="ja-JP" dirty="0" smtClean="0"/>
              <a:t>Even if network connection is disconnected, your work still remain in the server side.</a:t>
            </a:r>
          </a:p>
          <a:p>
            <a:pPr marL="0" indent="0">
              <a:buNone/>
            </a:pPr>
            <a:r>
              <a:rPr lang="en-US" altLang="ja-JP" dirty="0" smtClean="0"/>
              <a:t>Bad:</a:t>
            </a:r>
          </a:p>
          <a:p>
            <a:r>
              <a:rPr lang="en-US" altLang="ja-JP" dirty="0" smtClean="0"/>
              <a:t>You cannot use your favorite input method(or keyboard settings).</a:t>
            </a:r>
          </a:p>
          <a:p>
            <a:r>
              <a:rPr lang="en-US" altLang="ja-JP" dirty="0" smtClean="0"/>
              <a:t>You have to set up VNC Server.</a:t>
            </a:r>
          </a:p>
          <a:p>
            <a:r>
              <a:rPr lang="en-US" altLang="ja-JP" dirty="0" smtClean="0"/>
              <a:t>Sometimes, some graphics will be distorted.</a:t>
            </a:r>
          </a:p>
        </p:txBody>
      </p:sp>
    </p:spTree>
    <p:extLst>
      <p:ext uri="{BB962C8B-B14F-4D97-AF65-F5344CB8AC3E}">
        <p14:creationId xmlns:p14="http://schemas.microsoft.com/office/powerpoint/2010/main" val="146758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2296" y="440530"/>
            <a:ext cx="594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3. Using VNC.</a:t>
            </a:r>
          </a:p>
          <a:p>
            <a:r>
              <a:rPr kumimoji="1" lang="en-US" altLang="ja-JP" dirty="0" smtClean="0"/>
              <a:t>Regardless if you are using VMWare or not, you can use this…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590613" y="1268760"/>
            <a:ext cx="3717547" cy="2160240"/>
          </a:xfrm>
          <a:prstGeom prst="roundRect">
            <a:avLst>
              <a:gd name="adj" fmla="val 77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UNIX OS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860032" y="2852936"/>
            <a:ext cx="3096344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Virtual Graphics/Keyboard device</a:t>
            </a:r>
            <a:endParaRPr kumimoji="1" lang="ja-JP" altLang="en-US" sz="1600" dirty="0"/>
          </a:p>
        </p:txBody>
      </p:sp>
      <p:sp>
        <p:nvSpPr>
          <p:cNvPr id="7" name="円/楕円 6"/>
          <p:cNvSpPr/>
          <p:nvPr/>
        </p:nvSpPr>
        <p:spPr>
          <a:xfrm>
            <a:off x="5364088" y="1844824"/>
            <a:ext cx="2088232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User process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6" idx="0"/>
            <a:endCxn id="7" idx="4"/>
          </p:cNvCxnSpPr>
          <p:nvPr/>
        </p:nvCxnSpPr>
        <p:spPr>
          <a:xfrm flipV="1">
            <a:off x="6408204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59532" y="3681028"/>
            <a:ext cx="345638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Your Windows desktop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151620" y="4545124"/>
            <a:ext cx="2088232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dirty="0" smtClean="0"/>
              <a:t>VNC client software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1403648" y="4653136"/>
            <a:ext cx="1584176" cy="7920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11" idx="3"/>
            <a:endCxn id="6" idx="2"/>
          </p:cNvCxnSpPr>
          <p:nvPr/>
        </p:nvCxnSpPr>
        <p:spPr>
          <a:xfrm flipV="1">
            <a:off x="3239852" y="3212976"/>
            <a:ext cx="3168352" cy="1944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29103" y="4593209"/>
            <a:ext cx="4770152" cy="147732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VNC client software </a:t>
            </a:r>
            <a:r>
              <a:rPr lang="en-US" altLang="ja-JP" dirty="0" smtClean="0"/>
              <a:t>connect to the software </a:t>
            </a:r>
          </a:p>
          <a:p>
            <a:r>
              <a:rPr kumimoji="1" lang="en-US" altLang="ja-JP" dirty="0" smtClean="0"/>
              <a:t>Representing “Virtual Console” device.</a:t>
            </a:r>
          </a:p>
          <a:p>
            <a:r>
              <a:rPr lang="en-US" altLang="ja-JP" dirty="0" smtClean="0"/>
              <a:t>So it is safe even if network connections has lost;</a:t>
            </a:r>
          </a:p>
          <a:p>
            <a:r>
              <a:rPr lang="en-US" altLang="ja-JP" dirty="0"/>
              <a:t>t</a:t>
            </a:r>
            <a:r>
              <a:rPr lang="en-US" altLang="ja-JP" dirty="0" smtClean="0"/>
              <a:t>he User process will continue to run, and You</a:t>
            </a:r>
          </a:p>
          <a:p>
            <a:r>
              <a:rPr lang="en-US" altLang="ja-JP" dirty="0"/>
              <a:t>c</a:t>
            </a:r>
            <a:r>
              <a:rPr lang="en-US" altLang="ja-JP" dirty="0" smtClean="0"/>
              <a:t>an re-connect  then continue your work again.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239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507</Words>
  <Application>Microsoft Office PowerPoint</Application>
  <PresentationFormat>画面に合わせる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​​テーマ</vt:lpstr>
      <vt:lpstr>4 ways to access UNIX system from your desktop</vt:lpstr>
      <vt:lpstr>1. If your UNIX system is VMWare guest…</vt:lpstr>
      <vt:lpstr>PowerPoint プレゼンテーション</vt:lpstr>
      <vt:lpstr>PowerPoint プレゼンテーション</vt:lpstr>
      <vt:lpstr>2. Use Terminal Emulator</vt:lpstr>
      <vt:lpstr>PowerPoint プレゼンテーション</vt:lpstr>
      <vt:lpstr>PowerPoint プレゼンテーション</vt:lpstr>
      <vt:lpstr>3. Use VNC</vt:lpstr>
      <vt:lpstr>PowerPoint プレゼンテーション</vt:lpstr>
      <vt:lpstr>PowerPoint プレゼンテーション</vt:lpstr>
      <vt:lpstr>4. Setup X-Server on your Windows destop</vt:lpstr>
      <vt:lpstr>PowerPoint プレゼンテーション</vt:lpstr>
      <vt:lpstr>PowerPoint プレゼンテーション</vt:lpstr>
      <vt:lpstr>End of memo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access UNIX system from your Windows desktop</dc:title>
  <dc:creator>kurohara</dc:creator>
  <cp:lastModifiedBy>kurohara</cp:lastModifiedBy>
  <cp:revision>30</cp:revision>
  <dcterms:created xsi:type="dcterms:W3CDTF">2013-12-02T04:41:17Z</dcterms:created>
  <dcterms:modified xsi:type="dcterms:W3CDTF">2013-12-03T02:28:43Z</dcterms:modified>
</cp:coreProperties>
</file>