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7EC5-734F-407E-B592-183A0757156B}" type="datetimeFigureOut">
              <a:rPr lang="de-CH" smtClean="0"/>
              <a:t>30.06.2015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4403-232A-4D68-9820-35CEBD5531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332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7EC5-734F-407E-B592-183A0757156B}" type="datetimeFigureOut">
              <a:rPr lang="de-CH" smtClean="0"/>
              <a:t>30.06.2015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4403-232A-4D68-9820-35CEBD5531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810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7EC5-734F-407E-B592-183A0757156B}" type="datetimeFigureOut">
              <a:rPr lang="de-CH" smtClean="0"/>
              <a:t>30.06.2015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4403-232A-4D68-9820-35CEBD5531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1799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7EC5-734F-407E-B592-183A0757156B}" type="datetimeFigureOut">
              <a:rPr lang="de-CH" smtClean="0"/>
              <a:t>30.06.2015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4403-232A-4D68-9820-35CEBD5531EE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8911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7EC5-734F-407E-B592-183A0757156B}" type="datetimeFigureOut">
              <a:rPr lang="de-CH" smtClean="0"/>
              <a:t>30.06.2015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4403-232A-4D68-9820-35CEBD5531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458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7EC5-734F-407E-B592-183A0757156B}" type="datetimeFigureOut">
              <a:rPr lang="de-CH" smtClean="0"/>
              <a:t>30.06.2015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4403-232A-4D68-9820-35CEBD5531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7432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7EC5-734F-407E-B592-183A0757156B}" type="datetimeFigureOut">
              <a:rPr lang="de-CH" smtClean="0"/>
              <a:t>30.06.2015</a:t>
            </a:fld>
            <a:endParaRPr lang="de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4403-232A-4D68-9820-35CEBD5531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641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7EC5-734F-407E-B592-183A0757156B}" type="datetimeFigureOut">
              <a:rPr lang="de-CH" smtClean="0"/>
              <a:t>30.06.2015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4403-232A-4D68-9820-35CEBD5531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8425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7EC5-734F-407E-B592-183A0757156B}" type="datetimeFigureOut">
              <a:rPr lang="de-CH" smtClean="0"/>
              <a:t>30.06.2015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4403-232A-4D68-9820-35CEBD5531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229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7EC5-734F-407E-B592-183A0757156B}" type="datetimeFigureOut">
              <a:rPr lang="de-CH" smtClean="0"/>
              <a:t>30.06.2015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4403-232A-4D68-9820-35CEBD5531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809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7EC5-734F-407E-B592-183A0757156B}" type="datetimeFigureOut">
              <a:rPr lang="de-CH" smtClean="0"/>
              <a:t>30.06.2015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4403-232A-4D68-9820-35CEBD5531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59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7EC5-734F-407E-B592-183A0757156B}" type="datetimeFigureOut">
              <a:rPr lang="de-CH" smtClean="0"/>
              <a:t>30.06.2015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4403-232A-4D68-9820-35CEBD5531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196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7EC5-734F-407E-B592-183A0757156B}" type="datetimeFigureOut">
              <a:rPr lang="de-CH" smtClean="0"/>
              <a:t>30.06.2015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4403-232A-4D68-9820-35CEBD5531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592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7EC5-734F-407E-B592-183A0757156B}" type="datetimeFigureOut">
              <a:rPr lang="de-CH" smtClean="0"/>
              <a:t>30.06.2015</a:t>
            </a:fld>
            <a:endParaRPr lang="de-C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4403-232A-4D68-9820-35CEBD5531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23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7EC5-734F-407E-B592-183A0757156B}" type="datetimeFigureOut">
              <a:rPr lang="de-CH" smtClean="0"/>
              <a:t>30.06.2015</a:t>
            </a:fld>
            <a:endParaRPr lang="de-C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4403-232A-4D68-9820-35CEBD5531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280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7EC5-734F-407E-B592-183A0757156B}" type="datetimeFigureOut">
              <a:rPr lang="de-CH" smtClean="0"/>
              <a:t>30.06.2015</a:t>
            </a:fld>
            <a:endParaRPr lang="de-C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4403-232A-4D68-9820-35CEBD5531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111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7EC5-734F-407E-B592-183A0757156B}" type="datetimeFigureOut">
              <a:rPr lang="de-CH" smtClean="0"/>
              <a:t>30.06.2015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4403-232A-4D68-9820-35CEBD5531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152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DA77EC5-734F-407E-B592-183A0757156B}" type="datetimeFigureOut">
              <a:rPr lang="de-CH" smtClean="0"/>
              <a:t>30.06.2015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F4403-232A-4D68-9820-35CEBD5531E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1248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SQLite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Mirio Eggmann &amp; Jan Zimmermann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0714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Bildplatzhalt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8"/>
          <a:stretch/>
        </p:blipFill>
        <p:spPr>
          <a:xfrm>
            <a:off x="0" y="-61"/>
            <a:ext cx="12192000" cy="6858061"/>
          </a:xfrm>
        </p:spPr>
      </p:pic>
      <p:sp>
        <p:nvSpPr>
          <p:cNvPr id="5" name="Textplatzhalter 1"/>
          <p:cNvSpPr txBox="1">
            <a:spLocks/>
          </p:cNvSpPr>
          <p:nvPr/>
        </p:nvSpPr>
        <p:spPr>
          <a:xfrm rot="577399">
            <a:off x="6474667" y="1015773"/>
            <a:ext cx="5001198" cy="20346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defPPr>
              <a:defRPr lang="de-DE"/>
            </a:defPPr>
            <a:lvl1pPr marL="0" algn="ctr" defTabSz="9144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900" dirty="0" smtClean="0"/>
              <a:t>Fragen? </a:t>
            </a:r>
            <a:r>
              <a:rPr lang="hi-IN" sz="1300" dirty="0" smtClean="0"/>
              <a:t>प्रश्न?</a:t>
            </a:r>
            <a:r>
              <a:rPr lang="de-CH" dirty="0" smtClean="0"/>
              <a:t> </a:t>
            </a:r>
            <a:br>
              <a:rPr lang="de-CH" dirty="0" smtClean="0"/>
            </a:br>
            <a:r>
              <a:rPr lang="de-CH" dirty="0" err="1" smtClean="0"/>
              <a:t>Questions</a:t>
            </a:r>
            <a:r>
              <a:rPr lang="de-CH" dirty="0" smtClean="0"/>
              <a:t>? </a:t>
            </a:r>
            <a:r>
              <a:rPr lang="ko-KR" altLang="de-DE" sz="3200" dirty="0" smtClean="0"/>
              <a:t>질문</a:t>
            </a:r>
            <a:r>
              <a:rPr lang="de-DE" altLang="ko-KR" sz="3200" dirty="0" smtClean="0"/>
              <a:t>?</a:t>
            </a:r>
            <a:r>
              <a:rPr lang="de-DE" altLang="ko-KR" dirty="0" smtClean="0"/>
              <a:t>  </a:t>
            </a:r>
            <a:br>
              <a:rPr lang="de-DE" altLang="ko-KR" dirty="0" smtClean="0"/>
            </a:br>
            <a:r>
              <a:rPr lang="ar-AE" altLang="ko-KR" dirty="0" smtClean="0"/>
              <a:t>سوالات؟</a:t>
            </a:r>
            <a:r>
              <a:rPr lang="de-CH" altLang="ko-KR" dirty="0" smtClean="0"/>
              <a:t>   </a:t>
            </a:r>
            <a:r>
              <a:rPr lang="el-GR" altLang="ko-KR" sz="2500" dirty="0" smtClean="0"/>
              <a:t>Ερωτήσεις;</a:t>
            </a:r>
            <a:r>
              <a:rPr lang="de-CH" altLang="ko-KR" sz="2500" dirty="0" smtClean="0"/>
              <a:t> </a:t>
            </a:r>
            <a:br>
              <a:rPr lang="de-CH" altLang="ko-KR" sz="2500" dirty="0" smtClean="0"/>
            </a:br>
            <a:r>
              <a:rPr lang="az-Cyrl-AZ" altLang="ko-KR" dirty="0" smtClean="0"/>
              <a:t>Асуулт?</a:t>
            </a:r>
            <a:r>
              <a:rPr lang="de-CH" altLang="ko-KR" dirty="0" smtClean="0"/>
              <a:t/>
            </a:r>
            <a:br>
              <a:rPr lang="de-CH" altLang="ko-KR" dirty="0" smtClean="0"/>
            </a:br>
            <a:r>
              <a:rPr lang="de-CH" altLang="ko-KR" dirty="0" smtClean="0"/>
              <a:t> </a:t>
            </a:r>
            <a:r>
              <a:rPr lang="de-CH" altLang="ko-KR" dirty="0" err="1" smtClean="0"/>
              <a:t>Sorular</a:t>
            </a:r>
            <a:r>
              <a:rPr lang="de-CH" altLang="ko-KR" dirty="0" smtClean="0"/>
              <a:t>? </a:t>
            </a:r>
            <a:r>
              <a:rPr lang="te-IN" altLang="ko-KR" sz="3300" dirty="0" smtClean="0"/>
              <a:t>ప్రశ్నలు?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8470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Was ist </a:t>
            </a:r>
            <a:r>
              <a:rPr lang="de-CH" dirty="0" err="1" smtClean="0"/>
              <a:t>SQLite</a:t>
            </a:r>
            <a:r>
              <a:rPr lang="de-CH" dirty="0" smtClean="0"/>
              <a:t>?</a:t>
            </a:r>
          </a:p>
          <a:p>
            <a:r>
              <a:rPr lang="de-CH" dirty="0" smtClean="0"/>
              <a:t>Berechtigungen</a:t>
            </a:r>
          </a:p>
          <a:p>
            <a:r>
              <a:rPr lang="de-CH" dirty="0" smtClean="0"/>
              <a:t>Wichtigste </a:t>
            </a:r>
            <a:r>
              <a:rPr lang="de-CH" dirty="0" err="1" smtClean="0"/>
              <a:t>SQLite</a:t>
            </a:r>
            <a:r>
              <a:rPr lang="de-CH" dirty="0" smtClean="0"/>
              <a:t> Klassen</a:t>
            </a:r>
          </a:p>
          <a:p>
            <a:r>
              <a:rPr lang="de-CH" dirty="0" smtClean="0"/>
              <a:t>Aufbau</a:t>
            </a:r>
          </a:p>
          <a:p>
            <a:r>
              <a:rPr lang="de-CH" dirty="0" smtClean="0"/>
              <a:t>Abfrage</a:t>
            </a:r>
          </a:p>
          <a:p>
            <a:r>
              <a:rPr lang="de-CH" dirty="0" smtClean="0"/>
              <a:t>Weitere Informationen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519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Was ist </a:t>
            </a:r>
            <a:r>
              <a:rPr lang="de-CH" dirty="0" err="1" smtClean="0"/>
              <a:t>SQLite</a:t>
            </a:r>
            <a:r>
              <a:rPr lang="de-CH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Lokale relationale DB (kein Server)</a:t>
            </a:r>
          </a:p>
          <a:p>
            <a:r>
              <a:rPr lang="de-CH" dirty="0" smtClean="0"/>
              <a:t>Eine DB Datei pro App (</a:t>
            </a:r>
            <a:r>
              <a:rPr lang="de-CH" dirty="0" err="1" smtClean="0"/>
              <a:t>name.db</a:t>
            </a:r>
            <a:r>
              <a:rPr lang="de-CH" dirty="0" smtClean="0"/>
              <a:t>)</a:t>
            </a:r>
          </a:p>
          <a:p>
            <a:r>
              <a:rPr lang="de-CH" dirty="0" smtClean="0"/>
              <a:t>Optimal für mobile Geräte</a:t>
            </a:r>
          </a:p>
          <a:p>
            <a:pPr lvl="1"/>
            <a:r>
              <a:rPr lang="de-CH" dirty="0" smtClean="0"/>
              <a:t>Ressourcen sparend</a:t>
            </a:r>
          </a:p>
          <a:p>
            <a:pPr lvl="1"/>
            <a:r>
              <a:rPr lang="de-CH" dirty="0" smtClean="0"/>
              <a:t>Benötigt keinen Server</a:t>
            </a:r>
          </a:p>
          <a:p>
            <a:pPr lvl="1"/>
            <a:r>
              <a:rPr lang="de-CH" dirty="0" smtClean="0"/>
              <a:t>Portabel (nur eine Datei)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Weniger Funktionen als z.B. MYSQL</a:t>
            </a:r>
          </a:p>
          <a:p>
            <a:pPr lvl="1"/>
            <a:r>
              <a:rPr lang="de-CH" dirty="0" smtClean="0"/>
              <a:t>RIGHT JOIN, FOR EACH, Weniger Datentypen ….</a:t>
            </a:r>
          </a:p>
          <a:p>
            <a:pPr lvl="1"/>
            <a:r>
              <a:rPr lang="de-CH" dirty="0" smtClean="0"/>
              <a:t>Die wichtigsten sind jedoch vorhanden</a:t>
            </a:r>
            <a:endParaRPr lang="de-CH" dirty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387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Berechtigungen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Keine Benutzer und spezielle Berechtigungen</a:t>
            </a:r>
          </a:p>
          <a:p>
            <a:pPr lvl="1"/>
            <a:r>
              <a:rPr lang="de-CH" dirty="0"/>
              <a:t>Lese- und Schreibberechtigungen, wie bei der Datei </a:t>
            </a:r>
            <a:endParaRPr lang="de-CH" dirty="0" smtClean="0"/>
          </a:p>
          <a:p>
            <a:r>
              <a:rPr lang="de-CH" dirty="0" smtClean="0"/>
              <a:t>Auf die erstellte DB hat nur die dazugehörige Applikation Zugriff</a:t>
            </a:r>
          </a:p>
          <a:p>
            <a:pPr lvl="1"/>
            <a:r>
              <a:rPr lang="de-CH" dirty="0" smtClean="0"/>
              <a:t>DB Speicherort: /</a:t>
            </a:r>
            <a:r>
              <a:rPr lang="de-CH" dirty="0" err="1" smtClean="0"/>
              <a:t>data</a:t>
            </a:r>
            <a:r>
              <a:rPr lang="de-CH" dirty="0" smtClean="0"/>
              <a:t>/</a:t>
            </a:r>
            <a:r>
              <a:rPr lang="de-CH" dirty="0" err="1" smtClean="0"/>
              <a:t>data</a:t>
            </a:r>
            <a:r>
              <a:rPr lang="de-CH" dirty="0" smtClean="0"/>
              <a:t>/package.name/</a:t>
            </a:r>
            <a:r>
              <a:rPr lang="de-CH" dirty="0" err="1" smtClean="0"/>
              <a:t>databases</a:t>
            </a:r>
            <a:r>
              <a:rPr lang="de-CH" dirty="0"/>
              <a:t>/&lt;</a:t>
            </a:r>
            <a:r>
              <a:rPr lang="de-CH" dirty="0" err="1"/>
              <a:t>dbname</a:t>
            </a:r>
            <a:r>
              <a:rPr lang="de-CH" dirty="0"/>
              <a:t>&gt;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8699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Wichtigste </a:t>
            </a:r>
            <a:r>
              <a:rPr lang="de-CH" dirty="0" err="1"/>
              <a:t>SQLite</a:t>
            </a:r>
            <a:r>
              <a:rPr lang="de-CH" dirty="0"/>
              <a:t> </a:t>
            </a:r>
            <a:r>
              <a:rPr lang="de-CH" dirty="0" smtClean="0"/>
              <a:t>Klassen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SQLiteOpenHelper</a:t>
            </a:r>
            <a:endParaRPr lang="de-CH" dirty="0" smtClean="0"/>
          </a:p>
          <a:p>
            <a:pPr lvl="1"/>
            <a:r>
              <a:rPr lang="de-CH" dirty="0" smtClean="0"/>
              <a:t>Verwalten der DB </a:t>
            </a:r>
            <a:r>
              <a:rPr lang="de-CH" dirty="0" smtClean="0"/>
              <a:t>(Create/Upgrade)</a:t>
            </a:r>
            <a:endParaRPr lang="de-CH" dirty="0" smtClean="0"/>
          </a:p>
          <a:p>
            <a:r>
              <a:rPr lang="de-CH" dirty="0" err="1" smtClean="0"/>
              <a:t>SQLiteDatabase</a:t>
            </a:r>
            <a:endParaRPr lang="de-CH" dirty="0" smtClean="0"/>
          </a:p>
          <a:p>
            <a:pPr lvl="1"/>
            <a:r>
              <a:rPr lang="de-CH" dirty="0" smtClean="0"/>
              <a:t>Enthält Methoden zur Verwaltung der DB </a:t>
            </a:r>
          </a:p>
          <a:p>
            <a:r>
              <a:rPr lang="de-CH" dirty="0" smtClean="0"/>
              <a:t>Cursor</a:t>
            </a:r>
          </a:p>
          <a:p>
            <a:pPr lvl="1"/>
            <a:r>
              <a:rPr lang="de-CH" dirty="0" smtClean="0"/>
              <a:t>Navigiert durch die Query Ergebnismenge</a:t>
            </a:r>
          </a:p>
          <a:p>
            <a:r>
              <a:rPr lang="de-CH" dirty="0" err="1" smtClean="0"/>
              <a:t>SQLiteQueryBuilder</a:t>
            </a:r>
            <a:endParaRPr lang="de-CH" dirty="0" smtClean="0"/>
          </a:p>
          <a:p>
            <a:pPr lvl="1"/>
            <a:r>
              <a:rPr lang="de-CH" dirty="0" smtClean="0"/>
              <a:t>Bietet Hilfe zum erstellen von </a:t>
            </a:r>
            <a:r>
              <a:rPr lang="de-CH" dirty="0" err="1" smtClean="0"/>
              <a:t>Queries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444" y="2262775"/>
            <a:ext cx="5014924" cy="292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0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Aufbau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973" y="268057"/>
            <a:ext cx="1765034" cy="631852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51" y="2288352"/>
            <a:ext cx="7946511" cy="267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DAO </a:t>
            </a:r>
            <a:r>
              <a:rPr lang="de-CH" dirty="0" smtClean="0">
                <a:solidFill>
                  <a:srgbClr val="FF0000"/>
                </a:solidFill>
              </a:rPr>
              <a:t>NOCH Löschen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alt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alt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CommentDAO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final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Database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dbManager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SQLiteDatabase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alt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CommentDAO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dbManager</a:t>
            </a:r>
            <a:r>
              <a:rPr lang="de-DE" alt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e-DE" alt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Database(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alt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alt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alt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dbManager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.getWritableDatabase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alt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alt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.close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alt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e-DE" alt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insertComment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(Comment 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e-DE" alt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newRowId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.insert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alt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newRowId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;        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alt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List&lt;Comment&gt; 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getAllComments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Cursor 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alt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de-DE" alt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.query</a:t>
            </a: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altLang="de-DE" sz="4800" dirty="0">
              <a:latin typeface="Arial" panose="020B0604020202020204" pitchFamily="34" charset="0"/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102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Abfrage</a:t>
            </a:r>
            <a:endParaRPr lang="de-CH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517345"/>
              </p:ext>
            </p:extLst>
          </p:nvPr>
        </p:nvGraphicFramePr>
        <p:xfrm>
          <a:off x="1103313" y="2052638"/>
          <a:ext cx="9491982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5524"/>
                <a:gridCol w="5746458"/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 smtClean="0"/>
                        <a:t>SQL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dirty="0" err="1" smtClean="0"/>
                        <a:t>SQLiteDatabase.query</a:t>
                      </a: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 INTO lernende</a:t>
                      </a:r>
                    </a:p>
                    <a:p>
                      <a:r>
                        <a:rPr lang="de-CH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CH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de-CH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CH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vorname</a:t>
                      </a:r>
                      <a:r>
                        <a:rPr lang="de-CH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de-CH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</a:p>
                    <a:p>
                      <a:r>
                        <a:rPr lang="de-CH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(‘Zimmermann’, ‘Jan’)</a:t>
                      </a:r>
                    </a:p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ContentValues</a:t>
                      </a:r>
                      <a:r>
                        <a:rPr lang="de-CH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werte = </a:t>
                      </a:r>
                      <a:r>
                        <a:rPr lang="de-CH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de-CH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CH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ConentValues</a:t>
                      </a:r>
                      <a:r>
                        <a:rPr lang="de-CH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de-CH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werte.put</a:t>
                      </a:r>
                      <a:r>
                        <a:rPr lang="de-CH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DE" alt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CH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de-DE" alt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CH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alt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CH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Zimmermann</a:t>
                      </a:r>
                      <a:r>
                        <a:rPr lang="de-DE" alt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CH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werte.put</a:t>
                      </a:r>
                      <a:r>
                        <a:rPr lang="de-CH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DE" alt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CH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vorname</a:t>
                      </a:r>
                      <a:r>
                        <a:rPr lang="de-DE" alt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CH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alt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CH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  <a:r>
                        <a:rPr lang="de-DE" alt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CH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de-CH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CH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db.insert</a:t>
                      </a:r>
                      <a:r>
                        <a:rPr lang="de-CH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r>
                        <a:rPr lang="de-CH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de-DE" alt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CH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lernende</a:t>
                      </a:r>
                      <a:r>
                        <a:rPr lang="de-DE" altLang="de-DE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de-CH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de-CH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null,</a:t>
                      </a:r>
                    </a:p>
                    <a:p>
                      <a:r>
                        <a:rPr lang="de-CH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werte</a:t>
                      </a:r>
                    </a:p>
                    <a:p>
                      <a:r>
                        <a:rPr lang="de-CH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15736" y="5066950"/>
            <a:ext cx="947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Das Gleiche auch noch mit </a:t>
            </a:r>
            <a:r>
              <a:rPr lang="de-CH" dirty="0" err="1" smtClean="0"/>
              <a:t>insert</a:t>
            </a:r>
            <a:r>
              <a:rPr lang="de-CH" dirty="0" smtClean="0"/>
              <a:t>, update und </a:t>
            </a:r>
            <a:r>
              <a:rPr lang="de-CH" dirty="0" err="1" smtClean="0"/>
              <a:t>delete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435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Weitere Informationen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nullColumnHack</a:t>
            </a:r>
            <a:endParaRPr lang="de-CH" dirty="0" smtClean="0"/>
          </a:p>
          <a:p>
            <a:pPr lvl="1"/>
            <a:r>
              <a:rPr lang="de-CH" dirty="0" smtClean="0"/>
              <a:t>Es darf nicht eine komplett leere Zeile eingefügt werden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  <a:p>
            <a:r>
              <a:rPr lang="de-CH" dirty="0" err="1" smtClean="0"/>
              <a:t>getReadable</a:t>
            </a:r>
            <a:r>
              <a:rPr lang="de-CH" dirty="0" smtClean="0"/>
              <a:t>() &amp; </a:t>
            </a:r>
            <a:r>
              <a:rPr lang="de-CH" dirty="0" err="1"/>
              <a:t>getWritable</a:t>
            </a:r>
            <a:r>
              <a:rPr lang="de-CH" dirty="0" smtClean="0"/>
              <a:t>()</a:t>
            </a:r>
          </a:p>
          <a:p>
            <a:pPr lvl="1"/>
            <a:r>
              <a:rPr lang="de-CH" dirty="0" smtClean="0"/>
              <a:t>Kann nur aus der Datenbank lesen</a:t>
            </a:r>
          </a:p>
          <a:p>
            <a:pPr lvl="1"/>
            <a:r>
              <a:rPr lang="de-CH" dirty="0" smtClean="0"/>
              <a:t>Kann aus der Datenbank lesen &amp; Daten einfügen</a:t>
            </a:r>
            <a:br>
              <a:rPr lang="de-CH" dirty="0" smtClean="0"/>
            </a:br>
            <a:r>
              <a:rPr lang="de-CH" dirty="0" smtClean="0"/>
              <a:t/>
            </a:r>
            <a:br>
              <a:rPr lang="de-CH" dirty="0" smtClean="0"/>
            </a:br>
            <a:endParaRPr lang="de-CH" dirty="0" smtClean="0"/>
          </a:p>
          <a:p>
            <a:r>
              <a:rPr lang="de-CH" dirty="0" smtClean="0"/>
              <a:t>Nach jedem Statement muss DB geschlossen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F4403-232A-4D68-9820-35CEBD5531EE}" type="slidenum">
              <a:rPr lang="de-CH" smtClean="0"/>
              <a:t>9</a:t>
            </a:fld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709" y="2566653"/>
            <a:ext cx="3302914" cy="25751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709" y="2244230"/>
            <a:ext cx="1546839" cy="25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227</Words>
  <Application>Microsoft Office PowerPoint</Application>
  <PresentationFormat>Breitbild</PresentationFormat>
  <Paragraphs>64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맑은 고딕</vt:lpstr>
      <vt:lpstr>Arial</vt:lpstr>
      <vt:lpstr>Century Gothic</vt:lpstr>
      <vt:lpstr>Courier New</vt:lpstr>
      <vt:lpstr>Gautami</vt:lpstr>
      <vt:lpstr>Mangal</vt:lpstr>
      <vt:lpstr>Wingdings 3</vt:lpstr>
      <vt:lpstr>Ion</vt:lpstr>
      <vt:lpstr>SQLite</vt:lpstr>
      <vt:lpstr>Inhalt</vt:lpstr>
      <vt:lpstr>Was ist SQLite?</vt:lpstr>
      <vt:lpstr>Berechtigungen</vt:lpstr>
      <vt:lpstr>Wichtigste SQLite Klassen</vt:lpstr>
      <vt:lpstr>Aufbau</vt:lpstr>
      <vt:lpstr>DAO NOCH Löschen</vt:lpstr>
      <vt:lpstr>Abfrage</vt:lpstr>
      <vt:lpstr>Weitere Informationen</vt:lpstr>
      <vt:lpstr>PowerPoint-Präsentation</vt:lpstr>
    </vt:vector>
  </TitlesOfParts>
  <Company>ICT Berufsbildungscenter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MyGradeBook</dc:title>
  <dc:creator>Eggmann Mirio</dc:creator>
  <cp:lastModifiedBy>Eggmann Mirio</cp:lastModifiedBy>
  <cp:revision>50</cp:revision>
  <dcterms:created xsi:type="dcterms:W3CDTF">2015-06-30T09:15:54Z</dcterms:created>
  <dcterms:modified xsi:type="dcterms:W3CDTF">2015-07-01T06:17:59Z</dcterms:modified>
</cp:coreProperties>
</file>