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7255-3D52-4DD0-8001-2915F6EA2B05}" type="datetimeFigureOut">
              <a:rPr lang="de-CH" smtClean="0"/>
              <a:t>30.08.2017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DF19-4113-4277-8ECE-1E2207505E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7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307E-BC85-47A7-A843-CC80C6498D8A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26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9693-9189-401E-9E98-840CB77CAEBF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11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966E-0632-48C0-86B8-C8E9031C336F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36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050-242C-430B-A7BC-F8779955F1C6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953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0B6-973D-4501-BCBA-7725D661A6EB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39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1E5-58BA-44A6-893F-7883A1244B23}" type="datetime1">
              <a:rPr lang="de-CH" smtClean="0"/>
              <a:t>30.08.2017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854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385-41FB-46AC-BE5B-302D3E685CE2}" type="datetime1">
              <a:rPr lang="de-CH" smtClean="0"/>
              <a:t>30.08.2017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8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F7D7-321E-4562-A504-506B7C219A6F}" type="datetime1">
              <a:rPr lang="de-CH" smtClean="0"/>
              <a:t>30.08.2017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46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07F1-EE58-4D24-B206-7E1614F9D55D}" type="datetime1">
              <a:rPr lang="de-CH" smtClean="0"/>
              <a:t>30.08.2017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33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FD4F-09B9-4D7B-9BD5-1E47B4BD7EDE}" type="datetime1">
              <a:rPr lang="de-CH" smtClean="0"/>
              <a:t>30.08.2017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11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2A5-C276-4A17-A3C8-170245EC87CB}" type="datetime1">
              <a:rPr lang="de-CH" smtClean="0"/>
              <a:t>30.08.2017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47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9636-B869-4252-8F57-9DCE768FC664}" type="datetime1">
              <a:rPr lang="de-CH" smtClean="0"/>
              <a:t>30.08.2017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Modul 150 | E-Business Applikation anpassen | Brechbühler + Bieri + Eggmann + Menzel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02EC-1115-49CE-8058-69F9E5DC3C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5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E-Business Anwendungen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150</a:t>
            </a:r>
          </a:p>
        </p:txBody>
      </p:sp>
    </p:spTree>
    <p:extLst>
      <p:ext uri="{BB962C8B-B14F-4D97-AF65-F5344CB8AC3E}">
        <p14:creationId xmlns:p14="http://schemas.microsoft.com/office/powerpoint/2010/main" val="122047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Landkarte</a:t>
            </a:r>
          </a:p>
          <a:p>
            <a:r>
              <a:rPr lang="de-CH" dirty="0"/>
              <a:t>Mögliche Verbindungen EA</a:t>
            </a:r>
          </a:p>
          <a:p>
            <a:r>
              <a:rPr lang="de-CH" dirty="0"/>
              <a:t>Vorschlag für den Aufbau einer E-Bs. Infrastruktur (im Untern.)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</p:spTree>
    <p:extLst>
      <p:ext uri="{BB962C8B-B14F-4D97-AF65-F5344CB8AC3E}">
        <p14:creationId xmlns:p14="http://schemas.microsoft.com/office/powerpoint/2010/main" val="148749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Landkarte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36DA19F-D1C7-4750-8070-40810D3F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1" y="1394303"/>
            <a:ext cx="10070517" cy="4893135"/>
          </a:xfrm>
        </p:spPr>
      </p:pic>
    </p:spTree>
    <p:extLst>
      <p:ext uri="{BB962C8B-B14F-4D97-AF65-F5344CB8AC3E}">
        <p14:creationId xmlns:p14="http://schemas.microsoft.com/office/powerpoint/2010/main" val="35882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3D8C8-C996-4DED-B17A-5241C691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Landkarte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5FEB4A-D03C-4155-9166-ECA9980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AA29E2-A34C-4AEA-8481-87AE7613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89179" cy="37576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88F5867-CAFD-4A00-AD41-28A328A4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62" y="1759452"/>
            <a:ext cx="2220057" cy="30302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9E3141-EEFE-4EC3-8693-6C45914A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37" y="1759452"/>
            <a:ext cx="2173875" cy="340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76415F-0505-4C2A-A0A7-76E19376F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858" y="1690688"/>
            <a:ext cx="3201525" cy="33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B9484-B4F0-4C9A-9A3F-7F94FFD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Landkarte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DC696A-0E99-4C51-B387-5DF6242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7C93FF-1F14-49AF-ACAD-20588BBB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2" y="1814433"/>
            <a:ext cx="3043425" cy="33053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5230CA-B758-41F1-BF51-4F04E60D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90" y="1814433"/>
            <a:ext cx="1966369" cy="33053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042200-5AF4-4A93-9AA2-1E8F85A6A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50" y="1814433"/>
            <a:ext cx="1739100" cy="3492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F95D48-7D3B-4DFB-9AED-96424E824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875" y="1814433"/>
            <a:ext cx="2252925" cy="31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8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Mögliche Verbindungen EA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AF3B874-3DAD-4341-ADFA-9B68444F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06" y="1840134"/>
            <a:ext cx="8053388" cy="436677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</p:spTree>
    <p:extLst>
      <p:ext uri="{BB962C8B-B14F-4D97-AF65-F5344CB8AC3E}">
        <p14:creationId xmlns:p14="http://schemas.microsoft.com/office/powerpoint/2010/main" val="22034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-1714103" y="2851547"/>
            <a:ext cx="5142707" cy="1325563"/>
          </a:xfrm>
        </p:spPr>
        <p:txBody>
          <a:bodyPr/>
          <a:lstStyle/>
          <a:p>
            <a:r>
              <a:rPr lang="de-CH" dirty="0"/>
              <a:t>Vorschlag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A9D073-8DCC-4DCA-B18C-114657CC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88705"/>
            <a:ext cx="9029699" cy="616764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</p:spTree>
    <p:extLst>
      <p:ext uri="{BB962C8B-B14F-4D97-AF65-F5344CB8AC3E}">
        <p14:creationId xmlns:p14="http://schemas.microsoft.com/office/powerpoint/2010/main" val="163698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1480" y="2077548"/>
            <a:ext cx="3833827" cy="2727209"/>
          </a:xfrm>
        </p:spPr>
        <p:txBody>
          <a:bodyPr>
            <a:noAutofit/>
          </a:bodyPr>
          <a:lstStyle/>
          <a:p>
            <a:r>
              <a:rPr lang="de-CH" sz="9600" dirty="0"/>
              <a:t>Danke!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| E-Business Applikation anpassen | Brechbühler + Bieri + Eggmann + Menzel</a:t>
            </a:r>
          </a:p>
        </p:txBody>
      </p:sp>
    </p:spTree>
    <p:extLst>
      <p:ext uri="{BB962C8B-B14F-4D97-AF65-F5344CB8AC3E}">
        <p14:creationId xmlns:p14="http://schemas.microsoft.com/office/powerpoint/2010/main" val="280315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E-Business Anwendungen </vt:lpstr>
      <vt:lpstr>Inhalt</vt:lpstr>
      <vt:lpstr>Landkarte</vt:lpstr>
      <vt:lpstr>Landkarte</vt:lpstr>
      <vt:lpstr>Landkarte</vt:lpstr>
      <vt:lpstr>Mögliche Verbindungen EA</vt:lpstr>
      <vt:lpstr>Vorschlag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dario.menzel</dc:creator>
  <cp:lastModifiedBy>Dario Menzel</cp:lastModifiedBy>
  <cp:revision>3</cp:revision>
  <dcterms:created xsi:type="dcterms:W3CDTF">2017-08-16T14:36:26Z</dcterms:created>
  <dcterms:modified xsi:type="dcterms:W3CDTF">2017-08-30T19:43:41Z</dcterms:modified>
</cp:coreProperties>
</file>