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BA87-3E4C-42B7-BAA6-6156B73E3904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6DF6-6FAF-4C9B-8C0F-1878300A9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57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6DF6-6FAF-4C9B-8C0F-1878300A954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7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4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56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4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8863-E379-4310-B9EF-4BDDBB3A558B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BB0B-51DD-4761-8AA3-728F3EBC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 18"/>
          <p:cNvSpPr/>
          <p:nvPr/>
        </p:nvSpPr>
        <p:spPr>
          <a:xfrm>
            <a:off x="1335832" y="1412776"/>
            <a:ext cx="6162675" cy="1252136"/>
          </a:xfrm>
          <a:custGeom>
            <a:avLst/>
            <a:gdLst>
              <a:gd name="connsiteX0" fmla="*/ 0 w 6162675"/>
              <a:gd name="connsiteY0" fmla="*/ 990600 h 1885950"/>
              <a:gd name="connsiteX1" fmla="*/ 3019425 w 6162675"/>
              <a:gd name="connsiteY1" fmla="*/ 0 h 1885950"/>
              <a:gd name="connsiteX2" fmla="*/ 6153150 w 6162675"/>
              <a:gd name="connsiteY2" fmla="*/ 1000125 h 1885950"/>
              <a:gd name="connsiteX3" fmla="*/ 6162675 w 6162675"/>
              <a:gd name="connsiteY3" fmla="*/ 1885950 h 1885950"/>
              <a:gd name="connsiteX4" fmla="*/ 0 w 6162675"/>
              <a:gd name="connsiteY4" fmla="*/ 1885950 h 1885950"/>
              <a:gd name="connsiteX5" fmla="*/ 0 w 6162675"/>
              <a:gd name="connsiteY5" fmla="*/ 99060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2675" h="1885950">
                <a:moveTo>
                  <a:pt x="0" y="990600"/>
                </a:moveTo>
                <a:lnTo>
                  <a:pt x="3019425" y="0"/>
                </a:lnTo>
                <a:lnTo>
                  <a:pt x="6153150" y="1000125"/>
                </a:lnTo>
                <a:lnTo>
                  <a:pt x="6162675" y="1885950"/>
                </a:lnTo>
                <a:lnTo>
                  <a:pt x="0" y="1885950"/>
                </a:lnTo>
                <a:lnTo>
                  <a:pt x="0" y="9906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335832" y="2939202"/>
            <a:ext cx="6188496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6228184" y="4974138"/>
                <a:ext cx="609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74138"/>
                <a:ext cx="60971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a livre 40"/>
          <p:cNvSpPr/>
          <p:nvPr/>
        </p:nvSpPr>
        <p:spPr>
          <a:xfrm flipH="1">
            <a:off x="4868206" y="4379818"/>
            <a:ext cx="2836804" cy="518160"/>
          </a:xfrm>
          <a:custGeom>
            <a:avLst/>
            <a:gdLst>
              <a:gd name="connsiteX0" fmla="*/ 0 w 2987040"/>
              <a:gd name="connsiteY0" fmla="*/ 327660 h 518160"/>
              <a:gd name="connsiteX1" fmla="*/ 2987040 w 2987040"/>
              <a:gd name="connsiteY1" fmla="*/ 0 h 518160"/>
              <a:gd name="connsiteX2" fmla="*/ 2987040 w 2987040"/>
              <a:gd name="connsiteY2" fmla="*/ 518160 h 518160"/>
              <a:gd name="connsiteX3" fmla="*/ 15240 w 2987040"/>
              <a:gd name="connsiteY3" fmla="*/ 518160 h 518160"/>
              <a:gd name="connsiteX4" fmla="*/ 0 w 2987040"/>
              <a:gd name="connsiteY4" fmla="*/ 3276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40" h="518160">
                <a:moveTo>
                  <a:pt x="0" y="327660"/>
                </a:moveTo>
                <a:lnTo>
                  <a:pt x="2987040" y="0"/>
                </a:lnTo>
                <a:lnTo>
                  <a:pt x="2987040" y="518160"/>
                </a:lnTo>
                <a:lnTo>
                  <a:pt x="15240" y="518160"/>
                </a:lnTo>
                <a:lnTo>
                  <a:pt x="0" y="32766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2689397" y="4387131"/>
            <a:ext cx="341725" cy="5181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179754" y="1738813"/>
            <a:ext cx="0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1179754" y="1738813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899592" y="1969095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69095"/>
                <a:ext cx="32893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1503554" y="145078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54" y="1450781"/>
                <a:ext cx="332142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 flipV="1">
            <a:off x="4849877" y="3713223"/>
            <a:ext cx="3706" cy="4017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849877" y="411492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4535867" y="3573016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67" y="3573016"/>
                <a:ext cx="31771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5173677" y="3821407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7" y="3821407"/>
                <a:ext cx="33214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flipV="1">
            <a:off x="2887092" y="4120945"/>
            <a:ext cx="0" cy="388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76" idx="2"/>
          </p:cNvCxnSpPr>
          <p:nvPr/>
        </p:nvCxnSpPr>
        <p:spPr>
          <a:xfrm flipH="1" flipV="1">
            <a:off x="2506011" y="4509119"/>
            <a:ext cx="3810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958140" y="3974717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40" y="3974717"/>
                <a:ext cx="31771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341543" y="4201342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43" y="4201342"/>
                <a:ext cx="32893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reto 78"/>
          <p:cNvCxnSpPr/>
          <p:nvPr/>
        </p:nvCxnSpPr>
        <p:spPr>
          <a:xfrm flipH="1">
            <a:off x="4683444" y="5296862"/>
            <a:ext cx="3089481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076095" y="265117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95" y="2651170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3163266" y="445596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66" y="4455962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to 82"/>
          <p:cNvCxnSpPr/>
          <p:nvPr/>
        </p:nvCxnSpPr>
        <p:spPr>
          <a:xfrm>
            <a:off x="3203848" y="4361295"/>
            <a:ext cx="0" cy="51816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7812360" y="4642579"/>
            <a:ext cx="0" cy="30237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7740352" y="45773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577319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 flipH="1">
            <a:off x="2719413" y="5193323"/>
            <a:ext cx="341725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2653889" y="485605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89" y="4856059"/>
                <a:ext cx="472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tângulo 93"/>
          <p:cNvSpPr/>
          <p:nvPr/>
        </p:nvSpPr>
        <p:spPr>
          <a:xfrm>
            <a:off x="251520" y="1052736"/>
            <a:ext cx="8352928" cy="4392488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251520" y="3569358"/>
            <a:ext cx="8352928" cy="18758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2805091" y="4683484"/>
            <a:ext cx="111044" cy="20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51520" y="3569358"/>
            <a:ext cx="3824575" cy="18758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390488" y="14530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19889" y="36618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7276688" y="3846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238597" y="5589240"/>
            <a:ext cx="8509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itchFamily="34" charset="0"/>
                <a:cs typeface="Arial" pitchFamily="34" charset="0"/>
              </a:rPr>
              <a:t>Figura -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) Vista de topo da asa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fictícia ;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)  Vista frontal da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longarina.; C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) Vista lateral da longarina;</a:t>
            </a:r>
          </a:p>
        </p:txBody>
      </p:sp>
      <p:cxnSp>
        <p:nvCxnSpPr>
          <p:cNvPr id="103" name="Conector reto 102"/>
          <p:cNvCxnSpPr/>
          <p:nvPr/>
        </p:nvCxnSpPr>
        <p:spPr>
          <a:xfrm flipV="1">
            <a:off x="2915816" y="4729656"/>
            <a:ext cx="4976597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 flipV="1">
            <a:off x="4868206" y="4086945"/>
            <a:ext cx="0" cy="10718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 flipV="1">
            <a:off x="4655708" y="5027436"/>
            <a:ext cx="211950" cy="994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flipH="1" flipV="1">
            <a:off x="4644008" y="4825294"/>
            <a:ext cx="211950" cy="994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flipH="1" flipV="1">
            <a:off x="4644008" y="4596479"/>
            <a:ext cx="211950" cy="994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flipH="1" flipV="1">
            <a:off x="4670927" y="4333839"/>
            <a:ext cx="211950" cy="994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flipH="1" flipV="1">
            <a:off x="4667817" y="4025337"/>
            <a:ext cx="211950" cy="994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17912" y="1352724"/>
            <a:ext cx="18002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203848" y="2659380"/>
            <a:ext cx="335280" cy="1345684"/>
          </a:xfrm>
          <a:custGeom>
            <a:avLst/>
            <a:gdLst>
              <a:gd name="connsiteX0" fmla="*/ 83820 w 335280"/>
              <a:gd name="connsiteY0" fmla="*/ 0 h 1440180"/>
              <a:gd name="connsiteX1" fmla="*/ 83820 w 335280"/>
              <a:gd name="connsiteY1" fmla="*/ 457200 h 1440180"/>
              <a:gd name="connsiteX2" fmla="*/ 320040 w 335280"/>
              <a:gd name="connsiteY2" fmla="*/ 571500 h 1440180"/>
              <a:gd name="connsiteX3" fmla="*/ 22860 w 335280"/>
              <a:gd name="connsiteY3" fmla="*/ 701040 h 1440180"/>
              <a:gd name="connsiteX4" fmla="*/ 335280 w 335280"/>
              <a:gd name="connsiteY4" fmla="*/ 822960 h 1440180"/>
              <a:gd name="connsiteX5" fmla="*/ 0 w 335280"/>
              <a:gd name="connsiteY5" fmla="*/ 937260 h 1440180"/>
              <a:gd name="connsiteX6" fmla="*/ 167640 w 335280"/>
              <a:gd name="connsiteY6" fmla="*/ 1005840 h 1440180"/>
              <a:gd name="connsiteX7" fmla="*/ 167640 w 335280"/>
              <a:gd name="connsiteY7" fmla="*/ 1440180 h 1440180"/>
              <a:gd name="connsiteX8" fmla="*/ 175260 w 335280"/>
              <a:gd name="connsiteY8" fmla="*/ 1440180 h 144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" h="1440180">
                <a:moveTo>
                  <a:pt x="83820" y="0"/>
                </a:moveTo>
                <a:lnTo>
                  <a:pt x="83820" y="457200"/>
                </a:lnTo>
                <a:lnTo>
                  <a:pt x="320040" y="571500"/>
                </a:lnTo>
                <a:lnTo>
                  <a:pt x="22860" y="701040"/>
                </a:lnTo>
                <a:lnTo>
                  <a:pt x="335280" y="822960"/>
                </a:lnTo>
                <a:lnTo>
                  <a:pt x="0" y="937260"/>
                </a:lnTo>
                <a:lnTo>
                  <a:pt x="167640" y="1005840"/>
                </a:lnTo>
                <a:lnTo>
                  <a:pt x="167640" y="1440180"/>
                </a:lnTo>
                <a:lnTo>
                  <a:pt x="175260" y="144018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3707904" y="2659380"/>
            <a:ext cx="502444" cy="1266991"/>
            <a:chOff x="3836194" y="2659380"/>
            <a:chExt cx="502444" cy="1266991"/>
          </a:xfrm>
        </p:grpSpPr>
        <p:cxnSp>
          <p:nvCxnSpPr>
            <p:cNvPr id="9" name="Conector reto 8"/>
            <p:cNvCxnSpPr/>
            <p:nvPr/>
          </p:nvCxnSpPr>
          <p:spPr>
            <a:xfrm>
              <a:off x="4067944" y="2659380"/>
              <a:ext cx="0" cy="625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a livre 11"/>
            <p:cNvSpPr/>
            <p:nvPr/>
          </p:nvSpPr>
          <p:spPr>
            <a:xfrm>
              <a:off x="3836194" y="3178969"/>
              <a:ext cx="502444" cy="247650"/>
            </a:xfrm>
            <a:custGeom>
              <a:avLst/>
              <a:gdLst>
                <a:gd name="connsiteX0" fmla="*/ 0 w 502444"/>
                <a:gd name="connsiteY0" fmla="*/ 2381 h 247650"/>
                <a:gd name="connsiteX1" fmla="*/ 0 w 502444"/>
                <a:gd name="connsiteY1" fmla="*/ 247650 h 247650"/>
                <a:gd name="connsiteX2" fmla="*/ 502444 w 502444"/>
                <a:gd name="connsiteY2" fmla="*/ 247650 h 247650"/>
                <a:gd name="connsiteX3" fmla="*/ 502444 w 502444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44" h="247650">
                  <a:moveTo>
                    <a:pt x="0" y="2381"/>
                  </a:moveTo>
                  <a:lnTo>
                    <a:pt x="0" y="247650"/>
                  </a:lnTo>
                  <a:lnTo>
                    <a:pt x="502444" y="247650"/>
                  </a:lnTo>
                  <a:lnTo>
                    <a:pt x="502444" y="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4073475" y="3426619"/>
              <a:ext cx="0" cy="4997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ipse 14"/>
          <p:cNvSpPr/>
          <p:nvPr/>
        </p:nvSpPr>
        <p:spPr>
          <a:xfrm>
            <a:off x="2874907" y="3926371"/>
            <a:ext cx="160229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084534" y="4128374"/>
            <a:ext cx="1183041" cy="1116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/>
          <p:cNvSpPr/>
          <p:nvPr/>
        </p:nvSpPr>
        <p:spPr>
          <a:xfrm rot="16200000">
            <a:off x="4350952" y="4892305"/>
            <a:ext cx="1810485" cy="1476164"/>
          </a:xfrm>
          <a:prstGeom prst="arc">
            <a:avLst>
              <a:gd name="adj1" fmla="val 16558252"/>
              <a:gd name="adj2" fmla="val 49558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1835696" y="5561007"/>
            <a:ext cx="63367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860032" y="3725940"/>
            <a:ext cx="0" cy="5582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6228184" y="4845564"/>
            <a:ext cx="0" cy="7133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5039262" y="276899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62" y="2768994"/>
                <a:ext cx="36933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/>
          <p:nvPr/>
        </p:nvCxnSpPr>
        <p:spPr>
          <a:xfrm flipV="1">
            <a:off x="3602787" y="790278"/>
            <a:ext cx="0" cy="5582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3813836" y="720567"/>
                <a:ext cx="573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 smtClean="0"/>
                  <a:t>x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𝑡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36" y="720567"/>
                <a:ext cx="5734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74" t="-8197" r="-3191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6516216" y="5017595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  <m:r>
                        <a:rPr lang="pt-BR" b="0" i="1" smtClean="0">
                          <a:latin typeface="Cambria Math"/>
                        </a:rPr>
                        <m:t>=0,2 </m:t>
                      </m:r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017595"/>
                <a:ext cx="1237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4518112" y="5994149"/>
            <a:ext cx="147616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637274" y="5633631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  <m:r>
                        <a:rPr lang="pt-BR" b="0" i="1" smtClean="0">
                          <a:latin typeface="Cambria Math"/>
                        </a:rPr>
                        <m:t>=0,4 </m:t>
                      </m:r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74" y="5633631"/>
                <a:ext cx="1237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>
            <a:off x="4887552" y="3138326"/>
            <a:ext cx="11067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078215" y="409610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15" y="4096108"/>
                <a:ext cx="66075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2953773" y="181613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73" y="1816130"/>
                <a:ext cx="43550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2807866" y="311812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66" y="3118128"/>
                <a:ext cx="3709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291735" y="3178969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735" y="3178969"/>
                <a:ext cx="35067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77</Words>
  <Application>Microsoft Office PowerPoint</Application>
  <PresentationFormat>Apresentação na tela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16</cp:revision>
  <dcterms:created xsi:type="dcterms:W3CDTF">2020-05-14T23:56:59Z</dcterms:created>
  <dcterms:modified xsi:type="dcterms:W3CDTF">2020-05-15T19:20:14Z</dcterms:modified>
</cp:coreProperties>
</file>