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000000"/>
                </a:solidFill>
              </a:rPr>
              <a:t>Tim</a:t>
            </a:r>
            <a:endParaRPr lang="en-US" sz="20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Tim kami berpengalaman dalam bidang kuliner dan marketing, siap membawa Mendoan Geprek meraih kesuksesan!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000000"/>
                </a:solidFill>
              </a:rPr>
              <a:t>Ajakan Kolaborasi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000000"/>
                </a:solidFill>
              </a:rPr>
              <a:t>Mendoan Geprek: Sensasi Gurih Pedas yang Menggoda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000000"/>
                </a:solidFill>
              </a:rPr>
              <a:t>Latar Belakang</a:t>
            </a:r>
            <a:endParaRPr lang="en-US" sz="20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Mendoan, makanan ringan khas Banyumas, dikenal dengan kelembutannya. Tapi, kadang kita ingin sesuatu yang lebih 'nendang', lebih greget!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000000"/>
                </a:solidFill>
              </a:rPr>
              <a:t>Masalah</a:t>
            </a:r>
            <a:endParaRPr lang="en-US" sz="20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Mendoan yang lembut terasa kurang 'nendang' bagi sebagian orang. Keinginan untuk mendapatkan rasa pedas dan gurih yang lebih kuat belum terpenuhi.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000000"/>
                </a:solidFill>
              </a:rPr>
              <a:t>Solusi: Mendoan Geprek</a:t>
            </a:r>
            <a:endParaRPr lang="en-US" sz="20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Mendoan Geprek hadir sebagai solusi! Mendoan lembut digoreng crispy, lalu digeprek dengan sambal pedas yang nikmat.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000000"/>
                </a:solidFill>
              </a:rPr>
              <a:t>Keunggulan Mendoan Geprek</a:t>
            </a:r>
            <a:endParaRPr lang="en-US" sz="20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Sensasi gurih dan pedas yang meledak di mulut! Tekstur crispy dan lembut berpadu sempurna. Cocok untuk camilan, teman makan siang, atau bahkan sebagai hidangan utama!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000000"/>
                </a:solidFill>
              </a:rPr>
              <a:t>Target Pasar</a:t>
            </a:r>
            <a:endParaRPr lang="en-US" sz="20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Mendoan Geprek cocok untuk semua kalangan, dari anak muda hingga dewasa. Pecinta makanan pedas pasti akan jatuh cinta!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000000"/>
                </a:solidFill>
              </a:rPr>
              <a:t>Strategi Pemasaran</a:t>
            </a:r>
            <a:endParaRPr lang="en-US" sz="20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Promosi melalui media sosial, kerjasama dengan platform pesan antar makanan, dan event kuliner untuk memperkenalkan Mendoan Geprek kepada masyarakat.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000000"/>
                </a:solidFill>
              </a:rPr>
              <a:t>Model Bisnis</a:t>
            </a:r>
            <a:endParaRPr lang="en-US" sz="20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Penjualan melalui warung makan, online marketplace, dan event kuliner.  Mendoan Geprek dibanderol dengan harga terjangkau dan kompetitif.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2024-09-29T19:07:25Z</dcterms:created>
  <dcterms:modified xsi:type="dcterms:W3CDTF">2024-09-29T19:07:25Z</dcterms:modified>
</cp:coreProperties>
</file>