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7CB7-20E3-4FD7-A010-805F690F6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341133"/>
            <a:ext cx="7197726" cy="725667"/>
          </a:xfrm>
        </p:spPr>
        <p:txBody>
          <a:bodyPr>
            <a:normAutofit fontScale="90000"/>
          </a:bodyPr>
          <a:lstStyle/>
          <a:p>
            <a:pPr algn="ctr"/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0C5E1-2831-43FD-A8CD-2A9AA3910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2760956"/>
            <a:ext cx="7197726" cy="303024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Supervised By:</a:t>
            </a:r>
          </a:p>
          <a:p>
            <a:r>
              <a:rPr lang="en-IN" dirty="0"/>
              <a:t>K. Santosh Jhansi(</a:t>
            </a:r>
            <a:r>
              <a:rPr lang="en-IN" dirty="0" err="1"/>
              <a:t>Cse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Done BY:</a:t>
            </a:r>
          </a:p>
          <a:p>
            <a:r>
              <a:rPr lang="en-IN" dirty="0"/>
              <a:t>K . Lavanya Sai Kumar(18331A0568)</a:t>
            </a:r>
          </a:p>
          <a:p>
            <a:r>
              <a:rPr lang="en-IN" dirty="0"/>
              <a:t>Varsha()</a:t>
            </a:r>
          </a:p>
          <a:p>
            <a:r>
              <a:rPr lang="en-IN" dirty="0"/>
              <a:t>Usha Avanti()</a:t>
            </a:r>
          </a:p>
          <a:p>
            <a:r>
              <a:rPr lang="en-IN" dirty="0"/>
              <a:t>Ganesh()</a:t>
            </a:r>
          </a:p>
        </p:txBody>
      </p:sp>
    </p:spTree>
    <p:extLst>
      <p:ext uri="{BB962C8B-B14F-4D97-AF65-F5344CB8AC3E}">
        <p14:creationId xmlns:p14="http://schemas.microsoft.com/office/powerpoint/2010/main" val="355730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A6C6A-4E95-4D9C-AEE0-676A7229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AFC78-845C-490A-87DF-E186C11016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515DD-A7D0-4048-B657-80B933367F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41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05104-037A-4844-892F-3966FE23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High level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7439D-F7CD-4DDA-B1CA-AA36FBCBB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88088-E627-4D81-82D5-BBC94B26AC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21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BE94C-41BA-4C95-9284-7D80EF61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05AEF-6239-4413-B6F1-45DA82A405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2A605-F8FD-4759-8999-AF7F341950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836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68DB-634A-4260-BE53-2EB51884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Entity Relationship (ER)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518DB9-BEE7-4EDE-B1E6-EDC7BDCB16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2635" y="2142066"/>
            <a:ext cx="6775422" cy="364913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28298-74CB-44AC-B8D7-3DB9AAB6D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28057" y="2171247"/>
            <a:ext cx="4656797" cy="364913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6807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D443-4B3E-4837-9D2C-2713788F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D9222-E09C-43B4-83BA-3FF24F713A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1EF10-8FE0-4FCC-8BFD-EE754B99ED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83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843D-8737-4B0D-B2A6-144D45FA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Thankyou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E810E3-18E4-4B6C-BE30-983F4FB3B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4693" y="2321278"/>
            <a:ext cx="5016950" cy="305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58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EE22E637D6184A8DC05A175AA73877" ma:contentTypeVersion="5" ma:contentTypeDescription="Create a new document." ma:contentTypeScope="" ma:versionID="66496aa42b9b61e3506478a301727dda">
  <xsd:schema xmlns:xsd="http://www.w3.org/2001/XMLSchema" xmlns:xs="http://www.w3.org/2001/XMLSchema" xmlns:p="http://schemas.microsoft.com/office/2006/metadata/properties" xmlns:ns3="29902f55-491e-4fec-a6b9-ee664ea2a9ae" xmlns:ns4="0510d580-33f4-4551-b62a-0d39e28a3957" targetNamespace="http://schemas.microsoft.com/office/2006/metadata/properties" ma:root="true" ma:fieldsID="56097e2d59aa044c57fe926d24dd0255" ns3:_="" ns4:_="">
    <xsd:import namespace="29902f55-491e-4fec-a6b9-ee664ea2a9ae"/>
    <xsd:import namespace="0510d580-33f4-4551-b62a-0d39e28a395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902f55-491e-4fec-a6b9-ee664ea2a9a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10d580-33f4-4551-b62a-0d39e28a39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B57A55-E3D0-452F-B6CD-F7C46BD983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902f55-491e-4fec-a6b9-ee664ea2a9ae"/>
    <ds:schemaRef ds:uri="0510d580-33f4-4551-b62a-0d39e28a39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881299-E5DA-495B-8C21-669276C0B62A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www.w3.org/XML/1998/namespace"/>
    <ds:schemaRef ds:uri="http://schemas.openxmlformats.org/package/2006/metadata/core-properties"/>
    <ds:schemaRef ds:uri="0510d580-33f4-4551-b62a-0d39e28a3957"/>
    <ds:schemaRef ds:uri="29902f55-491e-4fec-a6b9-ee664ea2a9a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DB534D0-3E5C-4E0D-9843-B3A6C9999D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review 3 sai kumar</Template>
  <TotalTime>0</TotalTime>
  <Words>43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PowerPoint Presentation</vt:lpstr>
      <vt:lpstr>Abstract</vt:lpstr>
      <vt:lpstr>High level design</vt:lpstr>
      <vt:lpstr>Database design</vt:lpstr>
      <vt:lpstr>Entity Relationship (ER) Diagram</vt:lpstr>
      <vt:lpstr>Business Logic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18331A0568</dc:creator>
  <cp:lastModifiedBy>18331A0568</cp:lastModifiedBy>
  <cp:revision>1</cp:revision>
  <dcterms:created xsi:type="dcterms:W3CDTF">2022-04-19T14:48:55Z</dcterms:created>
  <dcterms:modified xsi:type="dcterms:W3CDTF">2022-04-19T14:49:32Z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0x0101008DEE22E637D6184A8DC05A175AA73877</vt:lpwstr>
  </property>
</Properties>
</file>