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D1C9-BC1E-4E6B-970D-E773B18250E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ADA0A48-A5F5-4315-A4CD-0BB5E5FF9BA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28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D1C9-BC1E-4E6B-970D-E773B18250E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0A48-A5F5-4315-A4CD-0BB5E5FF9BA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37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D1C9-BC1E-4E6B-970D-E773B18250E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0A48-A5F5-4315-A4CD-0BB5E5FF9BA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0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D1C9-BC1E-4E6B-970D-E773B18250E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0A48-A5F5-4315-A4CD-0BB5E5FF9BA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2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D1C9-BC1E-4E6B-970D-E773B18250E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0A48-A5F5-4315-A4CD-0BB5E5FF9BA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7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D1C9-BC1E-4E6B-970D-E773B18250E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0A48-A5F5-4315-A4CD-0BB5E5FF9BA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7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D1C9-BC1E-4E6B-970D-E773B18250E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0A48-A5F5-4315-A4CD-0BB5E5FF9BA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55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D1C9-BC1E-4E6B-970D-E773B18250E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0A48-A5F5-4315-A4CD-0BB5E5FF9BA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33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D1C9-BC1E-4E6B-970D-E773B18250E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0A48-A5F5-4315-A4CD-0BB5E5FF9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70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D1C9-BC1E-4E6B-970D-E773B18250E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0A48-A5F5-4315-A4CD-0BB5E5FF9BA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5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18D1C9-BC1E-4E6B-970D-E773B18250E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0A48-A5F5-4315-A4CD-0BB5E5FF9BA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8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8D1C9-BC1E-4E6B-970D-E773B18250E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ADA0A48-A5F5-4315-A4CD-0BB5E5FF9BA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0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61D8-F86B-C7D1-0E62-6AB9C81CC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Ipl Team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77800-1621-3B1D-B223-71286CBB3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2382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individuals with diverse perspectives collaborate towards a common objective, the outcome is often improved, referred to as a team effort.</a:t>
            </a:r>
          </a:p>
          <a:p>
            <a:endParaRPr lang="en-US" dirty="0"/>
          </a:p>
          <a:p>
            <a:r>
              <a:rPr lang="en-IN" dirty="0"/>
              <a:t>															By: Love Tiwadi</a:t>
            </a:r>
          </a:p>
        </p:txBody>
      </p:sp>
    </p:spTree>
    <p:extLst>
      <p:ext uri="{BB962C8B-B14F-4D97-AF65-F5344CB8AC3E}">
        <p14:creationId xmlns:p14="http://schemas.microsoft.com/office/powerpoint/2010/main" val="350706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5375-1595-2661-E950-32BA1159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5" y="165891"/>
            <a:ext cx="9078535" cy="545309"/>
          </a:xfrm>
        </p:spPr>
        <p:txBody>
          <a:bodyPr>
            <a:normAutofit fontScale="90000"/>
          </a:bodyPr>
          <a:lstStyle/>
          <a:p>
            <a:r>
              <a:rPr lang="en-IN" dirty="0"/>
              <a:t>Data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6CB44-1747-89E5-F869-2C3CADAFA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65" y="948932"/>
            <a:ext cx="9603275" cy="3450613"/>
          </a:xfrm>
        </p:spPr>
        <p:txBody>
          <a:bodyPr/>
          <a:lstStyle/>
          <a:p>
            <a:r>
              <a:rPr lang="en-IN" dirty="0"/>
              <a:t>We have the data of 235 different players.</a:t>
            </a:r>
          </a:p>
          <a:p>
            <a:r>
              <a:rPr lang="en-IN" dirty="0"/>
              <a:t>Players are being measured by different aspects like strike rates, runs, catches, wickets, stumps, etc</a:t>
            </a:r>
          </a:p>
          <a:p>
            <a:r>
              <a:rPr lang="en-IN" dirty="0"/>
              <a:t>This data </a:t>
            </a:r>
            <a:r>
              <a:rPr lang="en-US" dirty="0"/>
              <a:t>also consists of Nan values which need to be taken care of</a:t>
            </a:r>
            <a:r>
              <a:rPr lang="en-IN" dirty="0"/>
              <a:t>.</a:t>
            </a:r>
          </a:p>
          <a:p>
            <a:r>
              <a:rPr lang="en-IN" dirty="0"/>
              <a:t>This data consists of 16 columns which include different aspects of cricket.</a:t>
            </a:r>
          </a:p>
        </p:txBody>
      </p:sp>
    </p:spTree>
    <p:extLst>
      <p:ext uri="{BB962C8B-B14F-4D97-AF65-F5344CB8AC3E}">
        <p14:creationId xmlns:p14="http://schemas.microsoft.com/office/powerpoint/2010/main" val="298044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A8D6-6ECD-626D-34A5-5B075381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2" y="57034"/>
            <a:ext cx="9368820" cy="574338"/>
          </a:xfrm>
        </p:spPr>
        <p:txBody>
          <a:bodyPr>
            <a:normAutofit fontScale="90000"/>
          </a:bodyPr>
          <a:lstStyle/>
          <a:p>
            <a:r>
              <a:rPr lang="en-IN" dirty="0"/>
              <a:t>Highlights from EDA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B32A-542D-127C-91E7-BD919A171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865" y="2046514"/>
            <a:ext cx="2184249" cy="334000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Top 5 batsman :</a:t>
            </a:r>
          </a:p>
          <a:p>
            <a:r>
              <a:rPr lang="en-IN" dirty="0"/>
              <a:t>Virat Kohli</a:t>
            </a:r>
          </a:p>
          <a:p>
            <a:r>
              <a:rPr lang="en-IN" dirty="0"/>
              <a:t>Shikhar Dhawan</a:t>
            </a:r>
          </a:p>
          <a:p>
            <a:r>
              <a:rPr lang="en-IN" dirty="0"/>
              <a:t>Rohit Sharma</a:t>
            </a:r>
          </a:p>
          <a:p>
            <a:r>
              <a:rPr lang="en-IN" dirty="0"/>
              <a:t>David Warner</a:t>
            </a:r>
          </a:p>
          <a:p>
            <a:r>
              <a:rPr lang="en-IN" dirty="0"/>
              <a:t>Robin Uthappa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3892A-A065-4866-9D8B-77F850CC0AAD}"/>
              </a:ext>
            </a:extLst>
          </p:cNvPr>
          <p:cNvSpPr txBox="1"/>
          <p:nvPr/>
        </p:nvSpPr>
        <p:spPr>
          <a:xfrm>
            <a:off x="1531257" y="1471484"/>
            <a:ext cx="257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Batsman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85265-2CF1-F9A8-810C-D149A03F159F}"/>
              </a:ext>
            </a:extLst>
          </p:cNvPr>
          <p:cNvSpPr txBox="1"/>
          <p:nvPr/>
        </p:nvSpPr>
        <p:spPr>
          <a:xfrm>
            <a:off x="3526971" y="1471484"/>
            <a:ext cx="148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Bowlers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96864-4760-9AFF-93BC-5F69DEF496A4}"/>
              </a:ext>
            </a:extLst>
          </p:cNvPr>
          <p:cNvSpPr txBox="1"/>
          <p:nvPr/>
        </p:nvSpPr>
        <p:spPr>
          <a:xfrm>
            <a:off x="3490762" y="2115457"/>
            <a:ext cx="248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5 bowlers: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Daniel Sams</a:t>
            </a:r>
          </a:p>
          <a:p>
            <a:endParaRPr lang="en-I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Helvetica Neue"/>
              </a:rPr>
              <a:t>Tushar Deshpande</a:t>
            </a:r>
          </a:p>
          <a:p>
            <a:endParaRPr lang="en-I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Navdeep Saini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Tim Southee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Adam Milne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59EC7-47CD-24F2-73A8-82DB88BE3558}"/>
              </a:ext>
            </a:extLst>
          </p:cNvPr>
          <p:cNvSpPr txBox="1"/>
          <p:nvPr/>
        </p:nvSpPr>
        <p:spPr>
          <a:xfrm flipH="1">
            <a:off x="6190419" y="1471484"/>
            <a:ext cx="220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All-rounders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BA6B2-1D9C-0172-14B5-A9D36DBF4EAD}"/>
              </a:ext>
            </a:extLst>
          </p:cNvPr>
          <p:cNvSpPr txBox="1"/>
          <p:nvPr/>
        </p:nvSpPr>
        <p:spPr>
          <a:xfrm>
            <a:off x="6096000" y="2206172"/>
            <a:ext cx="22061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5 All-rounders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Kieron Pollard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Ravindra Jadeja</a:t>
            </a:r>
            <a:endParaRPr lang="en-IN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Benny Howell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Glen Maxwell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Nitish Rana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29DE43-FF97-BE0C-4F24-76352BD2C426}"/>
              </a:ext>
            </a:extLst>
          </p:cNvPr>
          <p:cNvSpPr txBox="1"/>
          <p:nvPr/>
        </p:nvSpPr>
        <p:spPr>
          <a:xfrm>
            <a:off x="8483601" y="1471484"/>
            <a:ext cx="24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Keepers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D3E27-EE85-4B96-28A8-89D87A3F2368}"/>
              </a:ext>
            </a:extLst>
          </p:cNvPr>
          <p:cNvSpPr txBox="1"/>
          <p:nvPr/>
        </p:nvSpPr>
        <p:spPr>
          <a:xfrm>
            <a:off x="8512630" y="2206172"/>
            <a:ext cx="2402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5 keepers: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MS Dhoni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Dinesh Karthik</a:t>
            </a:r>
            <a:endParaRPr lang="en-IN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Wridhhiman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-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Saha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Helvetica Neue"/>
              </a:rPr>
              <a:t>Rishabh Pant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Quinton De knock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77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4904-1612-7108-8070-D037DEB6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0" y="100577"/>
            <a:ext cx="6342592" cy="610624"/>
          </a:xfrm>
        </p:spPr>
        <p:txBody>
          <a:bodyPr/>
          <a:lstStyle/>
          <a:p>
            <a:r>
              <a:rPr lang="en-IN" dirty="0"/>
              <a:t>Final team through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F6EC6-DE5F-6570-C9AB-E0451E1A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95" y="801301"/>
            <a:ext cx="9603275" cy="45762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Team of 11 players: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Virat Kohli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hikhar Dhawan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Rohit Sharma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David Warner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Daniel Sams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Tushar Deshpande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Navdeep Saini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Kieron Pollard 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Ravindra Jadeja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Benny Howell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Glen Maxwell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1E2972-7F91-45CA-9C57-80200BDB8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13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89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9CA1-6FB7-E699-ECF5-5443C591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09" y="78806"/>
            <a:ext cx="7808534" cy="538051"/>
          </a:xfrm>
        </p:spPr>
        <p:txBody>
          <a:bodyPr/>
          <a:lstStyle/>
          <a:p>
            <a:r>
              <a:rPr lang="en-IN" dirty="0"/>
              <a:t>Interesting 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2E0F70-113E-4E33-619E-5F9BB0666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2586" y="1117599"/>
            <a:ext cx="10252613" cy="43542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CE743-2A33-E518-E892-5F1E3A5CD15D}"/>
              </a:ext>
            </a:extLst>
          </p:cNvPr>
          <p:cNvSpPr txBox="1"/>
          <p:nvPr/>
        </p:nvSpPr>
        <p:spPr>
          <a:xfrm flipH="1">
            <a:off x="872586" y="958723"/>
            <a:ext cx="2690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4 batsman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39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D97E-06B2-9427-FE51-28C149EC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79" y="194919"/>
            <a:ext cx="9603275" cy="1049235"/>
          </a:xfrm>
        </p:spPr>
        <p:txBody>
          <a:bodyPr/>
          <a:lstStyle/>
          <a:p>
            <a:r>
              <a:rPr lang="en-IN" dirty="0"/>
              <a:t>Conclusion/Future work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1600E-C027-8C44-715C-B8A686AE5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final team consists of </a:t>
            </a:r>
            <a:r>
              <a:rPr lang="en-US" dirty="0"/>
              <a:t>4 batsmen 3 bowlers 4 allrounders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Future work</a:t>
            </a:r>
          </a:p>
          <a:p>
            <a:r>
              <a:rPr lang="en-IN" dirty="0"/>
              <a:t>To make this model more efficient with Machine learning algorithms.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285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</TotalTime>
  <Words>234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Gill Sans MT</vt:lpstr>
      <vt:lpstr>Helvetica Neue</vt:lpstr>
      <vt:lpstr>Gallery</vt:lpstr>
      <vt:lpstr>Ipl Team Analysis</vt:lpstr>
      <vt:lpstr>Data </vt:lpstr>
      <vt:lpstr>Highlights from EDA </vt:lpstr>
      <vt:lpstr>Final team through analysis</vt:lpstr>
      <vt:lpstr>Interesting findings</vt:lpstr>
      <vt:lpstr>Conclusion/Future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Team Analysis</dc:title>
  <dc:creator>luv tiwadi</dc:creator>
  <cp:lastModifiedBy>luv tiwadi</cp:lastModifiedBy>
  <cp:revision>1</cp:revision>
  <dcterms:created xsi:type="dcterms:W3CDTF">2023-08-28T21:59:21Z</dcterms:created>
  <dcterms:modified xsi:type="dcterms:W3CDTF">2023-08-28T22:56:05Z</dcterms:modified>
</cp:coreProperties>
</file>