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0"/>
  </p:notesMasterIdLst>
  <p:sldIdLst>
    <p:sldId id="270" r:id="rId2"/>
    <p:sldId id="256" r:id="rId3"/>
    <p:sldId id="260" r:id="rId4"/>
    <p:sldId id="275" r:id="rId5"/>
    <p:sldId id="277" r:id="rId6"/>
    <p:sldId id="278" r:id="rId7"/>
    <p:sldId id="261" r:id="rId8"/>
    <p:sldId id="281" r:id="rId9"/>
    <p:sldId id="291" r:id="rId10"/>
    <p:sldId id="292" r:id="rId11"/>
    <p:sldId id="293" r:id="rId12"/>
    <p:sldId id="297" r:id="rId13"/>
    <p:sldId id="298" r:id="rId14"/>
    <p:sldId id="294" r:id="rId15"/>
    <p:sldId id="263" r:id="rId16"/>
    <p:sldId id="295" r:id="rId17"/>
    <p:sldId id="276" r:id="rId18"/>
    <p:sldId id="266" r:id="rId19"/>
  </p:sldIdLst>
  <p:sldSz cx="12192000" cy="6858000"/>
  <p:notesSz cx="6858000" cy="9144000"/>
  <p:embeddedFontLst>
    <p:embeddedFont>
      <p:font typeface="한수원 한울림" panose="020B0600000101010101" pitchFamily="50" charset="-127"/>
      <p:regular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1515"/>
    <a:srgbClr val="E9E4DF"/>
    <a:srgbClr val="000907"/>
    <a:srgbClr val="CFE2F1"/>
    <a:srgbClr val="CC9A34"/>
    <a:srgbClr val="EBC772"/>
    <a:srgbClr val="BE8921"/>
    <a:srgbClr val="4F402F"/>
    <a:srgbClr val="A46A40"/>
    <a:srgbClr val="AA72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7" autoAdjust="0"/>
  </p:normalViewPr>
  <p:slideViewPr>
    <p:cSldViewPr snapToGrid="0" showGuides="1">
      <p:cViewPr varScale="1">
        <p:scale>
          <a:sx n="53" d="100"/>
          <a:sy n="53" d="100"/>
        </p:scale>
        <p:origin x="36" y="1404"/>
      </p:cViewPr>
      <p:guideLst>
        <p:guide orient="horz" pos="2115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7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B4755-CEA1-47BB-8F51-B521E68B077E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F51C6-99DB-4AD6-B5A1-2A156EAF2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63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F51C6-99DB-4AD6-B5A1-2A156EAF2C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334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6CD02-13C7-4A2D-99BF-1C4D92D56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956122-AF58-4669-8792-E576E7C9D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211E44-BCFA-4E7A-BCDC-2183247F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73F-65BD-4089-8296-2DE83F4EEA93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369754-6741-4313-BFAE-49DFB970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2E62FB-4E67-48B8-92E0-1DFFF19E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D100-9177-4C9C-8FB9-D1A91440E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244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5A28F-5EB4-48A7-9743-F80334C52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2C5651-B45B-428C-BE54-0B994C7A7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708F69-B75C-44E6-8246-DC78FECCA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73F-65BD-4089-8296-2DE83F4EEA93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71B784-1AC1-4C31-83A1-92617E068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DBF8DB-271B-462E-9CD5-FEBA3929B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D100-9177-4C9C-8FB9-D1A91440E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905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BE1E78-5557-4FB5-A4C3-4193739B0C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059453-7477-46E5-89AD-77D94791F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437F5A-DBEE-41E1-BCBB-00251D8A4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73F-65BD-4089-8296-2DE83F4EEA93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22E85-301F-4B83-97B7-23069550D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8DDFE1-816C-4872-974D-56A1F4852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D100-9177-4C9C-8FB9-D1A91440E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5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E9738-CDCE-4130-8955-91096D5FE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EEB22-0652-464A-80D9-40676BC2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3FDCAB-05EA-490A-912D-214850734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73F-65BD-4089-8296-2DE83F4EEA93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54A5F5-4104-4D51-88BA-2811A419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7F0B61-8324-4079-88DA-244ED3FBC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D100-9177-4C9C-8FB9-D1A91440E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015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08F0E-A9ED-4724-9674-5FC2AD1B6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484B8C-830B-440B-95F9-3DFAE1E0B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E4F6D-2D4D-4BA9-894B-CA1727194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73F-65BD-4089-8296-2DE83F4EEA93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71A27-D8C1-4359-8314-E322B90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995C2F-0B3F-4B51-B88D-953242FB3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D100-9177-4C9C-8FB9-D1A91440E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94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051CF-E97C-48E3-8D9E-E317F242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95629F-D515-4A8C-9914-B2CBD52C7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8BEB82-C20E-480D-91B4-17F5E4C8B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AAAB38-897A-4745-B33C-AB2AD8A65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73F-65BD-4089-8296-2DE83F4EEA93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6E4F9F-5AE7-442A-BC7F-AF08A3067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58EDA7-5BC6-4A54-A867-89690A26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D100-9177-4C9C-8FB9-D1A91440E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21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C7F42-0161-420C-A840-C09288441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A580F9-5FF5-47DF-819B-2424AE2FE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43B91D-83BF-4A8E-9C95-573DE8EF1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FB71A2-875E-4352-8B21-610DA1075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BD358D-452B-49EC-BB7F-E396A1E50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5F81C4-05E3-4036-B09A-C88B9AB0D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73F-65BD-4089-8296-2DE83F4EEA93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E07D7B-C7EB-4D93-9512-8036C8C2A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427F0A-941A-496F-83DF-950AA9C10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D100-9177-4C9C-8FB9-D1A91440E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97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9C901-17F8-455F-8D9C-F87E39D11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B1D132-9185-4D80-A282-FCA4757BC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73F-65BD-4089-8296-2DE83F4EEA93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2297EB-C283-4EB9-B6C0-651FB794F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6F653A-C10D-4A69-823F-1CF5BDD50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D100-9177-4C9C-8FB9-D1A91440E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59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DF0473-770C-4803-AC0D-9E8FA7A35E32}"/>
              </a:ext>
            </a:extLst>
          </p:cNvPr>
          <p:cNvSpPr txBox="1"/>
          <p:nvPr userDrawn="1"/>
        </p:nvSpPr>
        <p:spPr>
          <a:xfrm>
            <a:off x="10032113" y="6586181"/>
            <a:ext cx="21499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한수원 한울림" panose="020B0600000101010101" pitchFamily="50" charset="-127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한수원 한울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한수원 한울림" panose="020B0600000101010101" pitchFamily="50" charset="-127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한수원 한울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한수원 한울림" panose="020B0600000101010101" pitchFamily="50" charset="-127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한수원 한울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153049-9ED1-4A6A-A09E-91B4B8059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73F-65BD-4089-8296-2DE83F4EEA93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0AF962-22DF-4DD9-8657-BD8B7BB7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0F3965-5ACD-4F30-BA30-0A47C5DDD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D100-9177-4C9C-8FB9-D1A91440E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95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BEDD91-8014-4995-B62C-BBFDE5183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A3B3D6-B022-452E-A3B1-186EAB834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93742-E9BF-47FB-82D5-36488BF3C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F9C159-C5A5-4EDC-A5A3-8FE3C3B03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73F-65BD-4089-8296-2DE83F4EEA93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AE646D-1288-4080-9578-B9F207771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28232C-DB92-474E-B604-C380E72E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D100-9177-4C9C-8FB9-D1A91440E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6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E07A5-4064-47CF-81B0-7A54DC2B7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2BE1B1-F8A7-4B25-8324-6B05BFC15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5348A3-20FC-47CF-BDE5-197D8712C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44FFC7-E609-4346-A87E-DA049D053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73F-65BD-4089-8296-2DE83F4EEA93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FD5C50-EE8F-4B8D-9ABF-3D73CF1EF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169C06-39FE-4D55-A5FA-940A3829A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D100-9177-4C9C-8FB9-D1A91440E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72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8E4F5E-AADC-45CA-BACF-8A4D4B855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44129D-4981-41FF-B3A3-75E103A65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9C5E86-00FB-4A63-9B8F-1E2623857F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8D73F-65BD-4089-8296-2DE83F4EEA93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270C5-D55A-4E0E-B72A-23BDE477B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145880-5134-4757-82C5-6DB49E7FC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AD100-9177-4C9C-8FB9-D1A91440E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53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2492FBA-9B33-497C-AF2C-6E331DC5DB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그래픽 8" descr="유기적 모서리 셰이프">
            <a:extLst>
              <a:ext uri="{FF2B5EF4-FFF2-40B4-BE49-F238E27FC236}">
                <a16:creationId xmlns:a16="http://schemas.microsoft.com/office/drawing/2014/main" id="{B3AD8036-FBB4-4DF0-A6E1-2FC03847D0C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0" y="2233"/>
            <a:ext cx="3430045" cy="3430045"/>
          </a:xfrm>
          <a:prstGeom prst="rect">
            <a:avLst/>
          </a:prstGeom>
        </p:spPr>
      </p:pic>
      <p:pic>
        <p:nvPicPr>
          <p:cNvPr id="10" name="그래픽 9" descr="유기적 모서리 셰이프">
            <a:extLst>
              <a:ext uri="{FF2B5EF4-FFF2-40B4-BE49-F238E27FC236}">
                <a16:creationId xmlns:a16="http://schemas.microsoft.com/office/drawing/2014/main" id="{19218B5C-3B6D-4EEE-865C-A0726BB6F08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 rot="10800000">
            <a:off x="8761955" y="3434764"/>
            <a:ext cx="3430045" cy="3430045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1B153E0-65EC-48D1-85EE-A16D0A7479A4}"/>
              </a:ext>
            </a:extLst>
          </p:cNvPr>
          <p:cNvCxnSpPr>
            <a:cxnSpLocks/>
          </p:cNvCxnSpPr>
          <p:nvPr/>
        </p:nvCxnSpPr>
        <p:spPr>
          <a:xfrm>
            <a:off x="6821493" y="1267326"/>
            <a:ext cx="537050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4177A3E-0A51-4006-BEEA-5E72C9F187B3}"/>
              </a:ext>
            </a:extLst>
          </p:cNvPr>
          <p:cNvCxnSpPr/>
          <p:nvPr/>
        </p:nvCxnSpPr>
        <p:spPr>
          <a:xfrm>
            <a:off x="6821492" y="2638926"/>
            <a:ext cx="537050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E7494D6-6305-478F-A0A4-14899661A291}"/>
              </a:ext>
            </a:extLst>
          </p:cNvPr>
          <p:cNvCxnSpPr>
            <a:cxnSpLocks/>
          </p:cNvCxnSpPr>
          <p:nvPr/>
        </p:nvCxnSpPr>
        <p:spPr>
          <a:xfrm>
            <a:off x="6821493" y="1314813"/>
            <a:ext cx="537050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8445585" y="1592149"/>
            <a:ext cx="42146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err="1" smtClean="0">
                <a:solidFill>
                  <a:schemeClr val="accent2">
                    <a:lumMod val="50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빵셔틀</a:t>
            </a:r>
            <a:endParaRPr lang="ko-KR" altLang="en-US" sz="4400" b="1" dirty="0">
              <a:solidFill>
                <a:schemeClr val="accent2">
                  <a:lumMod val="50000"/>
                </a:schemeClr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21925" y="3306088"/>
            <a:ext cx="2650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류승제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정호진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  <a:p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심승준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김유림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125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9E4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576F07-7661-4EE3-8702-10B46A599095}"/>
              </a:ext>
            </a:extLst>
          </p:cNvPr>
          <p:cNvCxnSpPr>
            <a:cxnSpLocks/>
          </p:cNvCxnSpPr>
          <p:nvPr/>
        </p:nvCxnSpPr>
        <p:spPr>
          <a:xfrm>
            <a:off x="215900" y="1778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D4654-010E-4687-8A9A-F89B7C7DA758}"/>
              </a:ext>
            </a:extLst>
          </p:cNvPr>
          <p:cNvCxnSpPr>
            <a:cxnSpLocks/>
          </p:cNvCxnSpPr>
          <p:nvPr/>
        </p:nvCxnSpPr>
        <p:spPr>
          <a:xfrm>
            <a:off x="215900" y="11430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D9AF13-5AD2-4A32-BB77-C52C775177A1}"/>
              </a:ext>
            </a:extLst>
          </p:cNvPr>
          <p:cNvCxnSpPr>
            <a:cxnSpLocks/>
          </p:cNvCxnSpPr>
          <p:nvPr/>
        </p:nvCxnSpPr>
        <p:spPr>
          <a:xfrm>
            <a:off x="218661" y="2413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894778" y="405367"/>
            <a:ext cx="4700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기술설명</a:t>
            </a:r>
            <a:r>
              <a:rPr lang="ko-KR" altLang="en-US" sz="3200" spc="-300" dirty="0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 </a:t>
            </a:r>
            <a:r>
              <a:rPr lang="en-US" altLang="ko-KR" sz="3200" spc="-300" dirty="0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– </a:t>
            </a:r>
            <a:r>
              <a:rPr lang="ko-KR" altLang="en-US" sz="3200" spc="-300" dirty="0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로그인 및 회원가입</a:t>
            </a:r>
            <a:endParaRPr lang="ko-KR" altLang="en-US" sz="3200" spc="-300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F63C5F-7AF5-43B0-BC51-05D04F0C7A55}"/>
              </a:ext>
            </a:extLst>
          </p:cNvPr>
          <p:cNvSpPr txBox="1"/>
          <p:nvPr/>
        </p:nvSpPr>
        <p:spPr>
          <a:xfrm>
            <a:off x="330200" y="320647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2-1.</a:t>
            </a:r>
            <a:endParaRPr lang="ko-KR" altLang="en-US" sz="1200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16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9E4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576F07-7661-4EE3-8702-10B46A599095}"/>
              </a:ext>
            </a:extLst>
          </p:cNvPr>
          <p:cNvCxnSpPr>
            <a:cxnSpLocks/>
          </p:cNvCxnSpPr>
          <p:nvPr/>
        </p:nvCxnSpPr>
        <p:spPr>
          <a:xfrm>
            <a:off x="215900" y="1778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D4654-010E-4687-8A9A-F89B7C7DA758}"/>
              </a:ext>
            </a:extLst>
          </p:cNvPr>
          <p:cNvCxnSpPr>
            <a:cxnSpLocks/>
          </p:cNvCxnSpPr>
          <p:nvPr/>
        </p:nvCxnSpPr>
        <p:spPr>
          <a:xfrm>
            <a:off x="215900" y="11430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D9AF13-5AD2-4A32-BB77-C52C775177A1}"/>
              </a:ext>
            </a:extLst>
          </p:cNvPr>
          <p:cNvCxnSpPr>
            <a:cxnSpLocks/>
          </p:cNvCxnSpPr>
          <p:nvPr/>
        </p:nvCxnSpPr>
        <p:spPr>
          <a:xfrm>
            <a:off x="218661" y="2413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894778" y="405367"/>
            <a:ext cx="3340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기술설명</a:t>
            </a:r>
            <a:r>
              <a:rPr lang="ko-KR" altLang="en-US" sz="3200" spc="-300" dirty="0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 </a:t>
            </a:r>
            <a:r>
              <a:rPr lang="en-US" altLang="ko-KR" sz="3200" spc="-300" dirty="0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– </a:t>
            </a:r>
            <a:r>
              <a:rPr lang="ko-KR" altLang="en-US" sz="3200" spc="-300" dirty="0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장바구니</a:t>
            </a:r>
            <a:r>
              <a:rPr lang="en-US" altLang="ko-KR" sz="3200" spc="-300" dirty="0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 </a:t>
            </a:r>
            <a:endParaRPr lang="ko-KR" altLang="en-US" sz="3200" spc="-300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F63C5F-7AF5-43B0-BC51-05D04F0C7A55}"/>
              </a:ext>
            </a:extLst>
          </p:cNvPr>
          <p:cNvSpPr txBox="1"/>
          <p:nvPr/>
        </p:nvSpPr>
        <p:spPr>
          <a:xfrm>
            <a:off x="330200" y="320647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2-1.</a:t>
            </a:r>
            <a:endParaRPr lang="ko-KR" altLang="en-US" sz="1200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029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9E4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576F07-7661-4EE3-8702-10B46A599095}"/>
              </a:ext>
            </a:extLst>
          </p:cNvPr>
          <p:cNvCxnSpPr>
            <a:cxnSpLocks/>
          </p:cNvCxnSpPr>
          <p:nvPr/>
        </p:nvCxnSpPr>
        <p:spPr>
          <a:xfrm>
            <a:off x="215900" y="1778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D4654-010E-4687-8A9A-F89B7C7DA758}"/>
              </a:ext>
            </a:extLst>
          </p:cNvPr>
          <p:cNvCxnSpPr>
            <a:cxnSpLocks/>
          </p:cNvCxnSpPr>
          <p:nvPr/>
        </p:nvCxnSpPr>
        <p:spPr>
          <a:xfrm>
            <a:off x="215900" y="11430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D9AF13-5AD2-4A32-BB77-C52C775177A1}"/>
              </a:ext>
            </a:extLst>
          </p:cNvPr>
          <p:cNvCxnSpPr>
            <a:cxnSpLocks/>
          </p:cNvCxnSpPr>
          <p:nvPr/>
        </p:nvCxnSpPr>
        <p:spPr>
          <a:xfrm>
            <a:off x="218661" y="2413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894778" y="405367"/>
            <a:ext cx="3264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기술설명</a:t>
            </a:r>
            <a:r>
              <a:rPr lang="ko-KR" altLang="en-US" sz="3200" spc="-300" dirty="0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 </a:t>
            </a:r>
            <a:r>
              <a:rPr lang="en-US" altLang="ko-KR" sz="3200" spc="-300" dirty="0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– </a:t>
            </a:r>
            <a:r>
              <a:rPr lang="ko-KR" altLang="en-US" sz="3200" spc="-300" dirty="0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주문내역</a:t>
            </a:r>
            <a:r>
              <a:rPr lang="en-US" altLang="ko-KR" sz="3200" spc="-300" dirty="0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 </a:t>
            </a:r>
            <a:endParaRPr lang="ko-KR" altLang="en-US" sz="3200" spc="-300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F63C5F-7AF5-43B0-BC51-05D04F0C7A55}"/>
              </a:ext>
            </a:extLst>
          </p:cNvPr>
          <p:cNvSpPr txBox="1"/>
          <p:nvPr/>
        </p:nvSpPr>
        <p:spPr>
          <a:xfrm>
            <a:off x="330200" y="320647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2-1.</a:t>
            </a:r>
            <a:endParaRPr lang="ko-KR" altLang="en-US" sz="1200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635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9E4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576F07-7661-4EE3-8702-10B46A599095}"/>
              </a:ext>
            </a:extLst>
          </p:cNvPr>
          <p:cNvCxnSpPr>
            <a:cxnSpLocks/>
          </p:cNvCxnSpPr>
          <p:nvPr/>
        </p:nvCxnSpPr>
        <p:spPr>
          <a:xfrm>
            <a:off x="215900" y="1778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D4654-010E-4687-8A9A-F89B7C7DA758}"/>
              </a:ext>
            </a:extLst>
          </p:cNvPr>
          <p:cNvCxnSpPr>
            <a:cxnSpLocks/>
          </p:cNvCxnSpPr>
          <p:nvPr/>
        </p:nvCxnSpPr>
        <p:spPr>
          <a:xfrm>
            <a:off x="215900" y="11430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D9AF13-5AD2-4A32-BB77-C52C775177A1}"/>
              </a:ext>
            </a:extLst>
          </p:cNvPr>
          <p:cNvCxnSpPr>
            <a:cxnSpLocks/>
          </p:cNvCxnSpPr>
          <p:nvPr/>
        </p:nvCxnSpPr>
        <p:spPr>
          <a:xfrm>
            <a:off x="218661" y="2413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894778" y="405367"/>
            <a:ext cx="3264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기술설명</a:t>
            </a:r>
            <a:r>
              <a:rPr lang="ko-KR" altLang="en-US" sz="3200" spc="-300" dirty="0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 </a:t>
            </a:r>
            <a:r>
              <a:rPr lang="en-US" altLang="ko-KR" sz="3200" spc="-300" dirty="0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– </a:t>
            </a:r>
            <a:r>
              <a:rPr lang="ko-KR" altLang="en-US" sz="3200" spc="-300" dirty="0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고객센터</a:t>
            </a:r>
            <a:r>
              <a:rPr lang="en-US" altLang="ko-KR" sz="3200" spc="-300" dirty="0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 </a:t>
            </a:r>
            <a:endParaRPr lang="ko-KR" altLang="en-US" sz="3200" spc="-300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F63C5F-7AF5-43B0-BC51-05D04F0C7A55}"/>
              </a:ext>
            </a:extLst>
          </p:cNvPr>
          <p:cNvSpPr txBox="1"/>
          <p:nvPr/>
        </p:nvSpPr>
        <p:spPr>
          <a:xfrm>
            <a:off x="330200" y="320647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2-1.</a:t>
            </a:r>
            <a:endParaRPr lang="ko-KR" altLang="en-US" sz="1200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367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9E4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576F07-7661-4EE3-8702-10B46A599095}"/>
              </a:ext>
            </a:extLst>
          </p:cNvPr>
          <p:cNvCxnSpPr>
            <a:cxnSpLocks/>
          </p:cNvCxnSpPr>
          <p:nvPr/>
        </p:nvCxnSpPr>
        <p:spPr>
          <a:xfrm>
            <a:off x="215900" y="1778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D4654-010E-4687-8A9A-F89B7C7DA758}"/>
              </a:ext>
            </a:extLst>
          </p:cNvPr>
          <p:cNvCxnSpPr>
            <a:cxnSpLocks/>
          </p:cNvCxnSpPr>
          <p:nvPr/>
        </p:nvCxnSpPr>
        <p:spPr>
          <a:xfrm>
            <a:off x="215900" y="11430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D9AF13-5AD2-4A32-BB77-C52C775177A1}"/>
              </a:ext>
            </a:extLst>
          </p:cNvPr>
          <p:cNvCxnSpPr>
            <a:cxnSpLocks/>
          </p:cNvCxnSpPr>
          <p:nvPr/>
        </p:nvCxnSpPr>
        <p:spPr>
          <a:xfrm>
            <a:off x="218661" y="2413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894778" y="405367"/>
            <a:ext cx="35477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기술설명</a:t>
            </a:r>
            <a:r>
              <a:rPr lang="ko-KR" altLang="en-US" sz="3200" spc="-300" dirty="0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 </a:t>
            </a:r>
            <a:r>
              <a:rPr lang="en-US" altLang="ko-KR" sz="3200" spc="-300" dirty="0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- </a:t>
            </a:r>
            <a:r>
              <a:rPr lang="ko-KR" altLang="en-US" sz="3200" spc="-300" dirty="0" err="1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마이</a:t>
            </a:r>
            <a:r>
              <a:rPr lang="ko-KR" altLang="en-US" sz="3200" spc="-300" dirty="0" err="1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페이지</a:t>
            </a:r>
            <a:endParaRPr lang="ko-KR" altLang="en-US" sz="3200" spc="-300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F63C5F-7AF5-43B0-BC51-05D04F0C7A55}"/>
              </a:ext>
            </a:extLst>
          </p:cNvPr>
          <p:cNvSpPr txBox="1"/>
          <p:nvPr/>
        </p:nvSpPr>
        <p:spPr>
          <a:xfrm>
            <a:off x="330200" y="320647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2-1.</a:t>
            </a:r>
            <a:endParaRPr lang="ko-KR" altLang="en-US" sz="1200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822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91CAE11-D2EB-461C-B5F1-CDE304F242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6CE575E-F8D1-4D53-BC79-F38F368040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00F2F2-7B33-48F2-886E-04810D54340B}"/>
              </a:ext>
            </a:extLst>
          </p:cNvPr>
          <p:cNvSpPr txBox="1"/>
          <p:nvPr/>
        </p:nvSpPr>
        <p:spPr>
          <a:xfrm>
            <a:off x="4366199" y="3120358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bg1"/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프로젝트 후기</a:t>
            </a:r>
            <a:endParaRPr lang="ko-KR" altLang="en-US" sz="4400" b="1" dirty="0">
              <a:solidFill>
                <a:schemeClr val="bg1"/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3E7C5A9-DD01-4695-849B-741443FF46C5}"/>
              </a:ext>
            </a:extLst>
          </p:cNvPr>
          <p:cNvCxnSpPr>
            <a:cxnSpLocks/>
          </p:cNvCxnSpPr>
          <p:nvPr/>
        </p:nvCxnSpPr>
        <p:spPr>
          <a:xfrm>
            <a:off x="3488161" y="2374900"/>
            <a:ext cx="521567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F192C8-B01C-48F8-9C0A-F5571DC42366}"/>
              </a:ext>
            </a:extLst>
          </p:cNvPr>
          <p:cNvCxnSpPr>
            <a:cxnSpLocks/>
          </p:cNvCxnSpPr>
          <p:nvPr/>
        </p:nvCxnSpPr>
        <p:spPr>
          <a:xfrm>
            <a:off x="3488161" y="4241800"/>
            <a:ext cx="521567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28885E4-2FFE-45FF-9586-18CBC55A78AC}"/>
              </a:ext>
            </a:extLst>
          </p:cNvPr>
          <p:cNvSpPr txBox="1"/>
          <p:nvPr/>
        </p:nvSpPr>
        <p:spPr>
          <a:xfrm>
            <a:off x="3750521" y="2695485"/>
            <a:ext cx="88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Part 3</a:t>
            </a:r>
            <a:endParaRPr lang="ko-KR" altLang="en-US" sz="2000" dirty="0">
              <a:solidFill>
                <a:schemeClr val="bg1"/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722A225-06BA-4BA7-926F-BBB1EEB0C684}"/>
              </a:ext>
            </a:extLst>
          </p:cNvPr>
          <p:cNvSpPr/>
          <p:nvPr/>
        </p:nvSpPr>
        <p:spPr>
          <a:xfrm>
            <a:off x="-12700" y="0"/>
            <a:ext cx="2336800" cy="2336800"/>
          </a:xfrm>
          <a:prstGeom prst="diagStripe">
            <a:avLst>
              <a:gd name="adj" fmla="val 6576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80AE2A-6645-4F65-BAED-3C8D7C760152}"/>
              </a:ext>
            </a:extLst>
          </p:cNvPr>
          <p:cNvSpPr txBox="1"/>
          <p:nvPr/>
        </p:nvSpPr>
        <p:spPr>
          <a:xfrm rot="18973966">
            <a:off x="-59576" y="81863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BBANG SHUTTLE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416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9E4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576F07-7661-4EE3-8702-10B46A599095}"/>
              </a:ext>
            </a:extLst>
          </p:cNvPr>
          <p:cNvCxnSpPr>
            <a:cxnSpLocks/>
          </p:cNvCxnSpPr>
          <p:nvPr/>
        </p:nvCxnSpPr>
        <p:spPr>
          <a:xfrm>
            <a:off x="215900" y="1778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D4654-010E-4687-8A9A-F89B7C7DA758}"/>
              </a:ext>
            </a:extLst>
          </p:cNvPr>
          <p:cNvCxnSpPr>
            <a:cxnSpLocks/>
          </p:cNvCxnSpPr>
          <p:nvPr/>
        </p:nvCxnSpPr>
        <p:spPr>
          <a:xfrm>
            <a:off x="215900" y="11430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D9AF13-5AD2-4A32-BB77-C52C775177A1}"/>
              </a:ext>
            </a:extLst>
          </p:cNvPr>
          <p:cNvCxnSpPr>
            <a:cxnSpLocks/>
          </p:cNvCxnSpPr>
          <p:nvPr/>
        </p:nvCxnSpPr>
        <p:spPr>
          <a:xfrm>
            <a:off x="218661" y="2413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894778" y="405367"/>
            <a:ext cx="1544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한줄소감</a:t>
            </a:r>
            <a:endParaRPr lang="ko-KR" altLang="en-US" sz="3200" spc="-300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F63C5F-7AF5-43B0-BC51-05D04F0C7A55}"/>
              </a:ext>
            </a:extLst>
          </p:cNvPr>
          <p:cNvSpPr txBox="1"/>
          <p:nvPr/>
        </p:nvSpPr>
        <p:spPr>
          <a:xfrm>
            <a:off x="330200" y="320647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3</a:t>
            </a:r>
            <a:r>
              <a:rPr lang="en-US" altLang="ko-KR" sz="1200" dirty="0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-1</a:t>
            </a:r>
            <a:r>
              <a:rPr lang="en-US" altLang="ko-KR" sz="1200" dirty="0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.</a:t>
            </a:r>
            <a:endParaRPr lang="ko-KR" altLang="en-US" sz="1200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097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C9A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FE4C37-2AEA-4B9D-A7C0-D713562B49E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2200" y="0"/>
            <a:ext cx="3911600" cy="6858000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B7DF5D-4CF2-44CC-B6C5-F54DF433709D}"/>
              </a:ext>
            </a:extLst>
          </p:cNvPr>
          <p:cNvSpPr txBox="1"/>
          <p:nvPr/>
        </p:nvSpPr>
        <p:spPr>
          <a:xfrm>
            <a:off x="2747635" y="2524126"/>
            <a:ext cx="31918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spc="-300" dirty="0" smtClean="0">
                <a:solidFill>
                  <a:srgbClr val="15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Q &amp; A</a:t>
            </a:r>
            <a:endParaRPr lang="ko-KR" altLang="en-US" sz="9600" b="1" spc="-300" dirty="0">
              <a:solidFill>
                <a:srgbClr val="15151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82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C17E58-F4EB-4389-AD55-DE6AEFD511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FE828D-9543-4608-9D47-34138DB74AF2}"/>
              </a:ext>
            </a:extLst>
          </p:cNvPr>
          <p:cNvSpPr txBox="1"/>
          <p:nvPr/>
        </p:nvSpPr>
        <p:spPr>
          <a:xfrm>
            <a:off x="7111631" y="3003620"/>
            <a:ext cx="3978974" cy="1015663"/>
          </a:xfrm>
          <a:prstGeom prst="rect">
            <a:avLst/>
          </a:prstGeom>
          <a:noFill/>
          <a:effectLst>
            <a:outerShdw blurRad="50800" dist="38100" algn="l" rotWithShape="0">
              <a:schemeClr val="bg2">
                <a:alpha val="64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Thank you!</a:t>
            </a:r>
            <a:endParaRPr lang="ko-KR" altLang="en-US" sz="6000" dirty="0">
              <a:solidFill>
                <a:schemeClr val="bg1"/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602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08B5AFF-6568-446B-BFD4-DEBE93C73B5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1" y="-1"/>
            <a:ext cx="6096000" cy="6858001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39D210C-088F-41E9-81F2-38DC1D3D3DBB}"/>
              </a:ext>
            </a:extLst>
          </p:cNvPr>
          <p:cNvCxnSpPr/>
          <p:nvPr/>
        </p:nvCxnSpPr>
        <p:spPr>
          <a:xfrm>
            <a:off x="292100" y="330200"/>
            <a:ext cx="58039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576F07-7661-4EE3-8702-10B46A599095}"/>
              </a:ext>
            </a:extLst>
          </p:cNvPr>
          <p:cNvCxnSpPr/>
          <p:nvPr/>
        </p:nvCxnSpPr>
        <p:spPr>
          <a:xfrm>
            <a:off x="292100" y="393700"/>
            <a:ext cx="58039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482600" y="622302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목차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D4654-010E-4687-8A9A-F89B7C7DA758}"/>
              </a:ext>
            </a:extLst>
          </p:cNvPr>
          <p:cNvCxnSpPr/>
          <p:nvPr/>
        </p:nvCxnSpPr>
        <p:spPr>
          <a:xfrm>
            <a:off x="292100" y="1358900"/>
            <a:ext cx="58039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F3A8D37-3D9B-43D9-9B10-51FDBE63B4E6}"/>
              </a:ext>
            </a:extLst>
          </p:cNvPr>
          <p:cNvSpPr txBox="1"/>
          <p:nvPr/>
        </p:nvSpPr>
        <p:spPr>
          <a:xfrm>
            <a:off x="1333009" y="1854450"/>
            <a:ext cx="3802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1</a:t>
            </a:r>
            <a:endParaRPr lang="ko-KR" altLang="en-US" sz="4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F7F597-4774-4B01-9789-9098F92B1EE9}"/>
              </a:ext>
            </a:extLst>
          </p:cNvPr>
          <p:cNvSpPr txBox="1"/>
          <p:nvPr/>
        </p:nvSpPr>
        <p:spPr>
          <a:xfrm>
            <a:off x="1238431" y="3484643"/>
            <a:ext cx="4748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2</a:t>
            </a:r>
            <a:endParaRPr lang="ko-KR" altLang="en-US" sz="4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9FCC85-8DEE-43FE-996A-C399579DF43B}"/>
              </a:ext>
            </a:extLst>
          </p:cNvPr>
          <p:cNvSpPr txBox="1"/>
          <p:nvPr/>
        </p:nvSpPr>
        <p:spPr>
          <a:xfrm>
            <a:off x="1238431" y="5038373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3</a:t>
            </a:r>
            <a:endParaRPr lang="ko-KR" altLang="en-US" sz="4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10808" y="2020079"/>
            <a:ext cx="322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프로젝트개요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70761" y="3685513"/>
            <a:ext cx="322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프로젝트상세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26065" y="5207218"/>
            <a:ext cx="322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프로젝트후기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42096" y="2412089"/>
            <a:ext cx="2650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1-1. </a:t>
            </a:r>
            <a:r>
              <a:rPr lang="ko-KR" altLang="en-US" dirty="0" err="1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개발동기</a:t>
            </a:r>
            <a:endParaRPr lang="en-US" altLang="ko-KR" dirty="0" smtClean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  <a:p>
            <a:r>
              <a:rPr lang="en-US" altLang="ko-KR" dirty="0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1-2. </a:t>
            </a:r>
            <a:r>
              <a:rPr lang="ko-KR" altLang="en-US" dirty="0" err="1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개발일정</a:t>
            </a:r>
            <a:endParaRPr lang="en-US" altLang="ko-KR" dirty="0" smtClean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  <a:p>
            <a:r>
              <a:rPr lang="en-US" altLang="ko-KR" dirty="0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1-3. </a:t>
            </a:r>
            <a:r>
              <a:rPr lang="ko-KR" altLang="en-US" dirty="0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개발환경</a:t>
            </a:r>
            <a:endParaRPr lang="ko-KR" altLang="en-US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26065" y="4054845"/>
            <a:ext cx="2650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2-1. </a:t>
            </a:r>
            <a:r>
              <a:rPr lang="ko-KR" altLang="en-US" dirty="0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구조도</a:t>
            </a:r>
            <a:endParaRPr lang="en-US" altLang="ko-KR" dirty="0" smtClean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  <a:p>
            <a:r>
              <a:rPr lang="en-US" altLang="ko-KR" dirty="0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2-2. </a:t>
            </a:r>
            <a:r>
              <a:rPr lang="ko-KR" altLang="en-US" dirty="0" err="1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기술설명</a:t>
            </a:r>
            <a:endParaRPr lang="ko-KR" altLang="en-US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26065" y="5560729"/>
            <a:ext cx="2650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3-1. </a:t>
            </a:r>
            <a:r>
              <a:rPr lang="ko-KR" altLang="en-US" dirty="0" err="1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한줄소감</a:t>
            </a:r>
            <a:endParaRPr lang="en-US" altLang="ko-KR" dirty="0" smtClean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  <a:p>
            <a:endParaRPr lang="en-US" altLang="ko-KR" dirty="0" smtClean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100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2EF8841-B2D3-4A84-9958-16C223B580C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D35A2E-ED34-48B2-81B8-74DBDED665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D14A38-D49E-46E2-BC35-CFDFD5AB664E}"/>
              </a:ext>
            </a:extLst>
          </p:cNvPr>
          <p:cNvSpPr txBox="1"/>
          <p:nvPr/>
        </p:nvSpPr>
        <p:spPr>
          <a:xfrm>
            <a:off x="4366199" y="3120358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bg1"/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프로젝트 개요</a:t>
            </a:r>
            <a:endParaRPr lang="ko-KR" altLang="en-US" sz="4400" b="1" dirty="0">
              <a:solidFill>
                <a:schemeClr val="bg1"/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59FBF37-8A99-488D-9CB1-A1887272093D}"/>
              </a:ext>
            </a:extLst>
          </p:cNvPr>
          <p:cNvCxnSpPr>
            <a:cxnSpLocks/>
          </p:cNvCxnSpPr>
          <p:nvPr/>
        </p:nvCxnSpPr>
        <p:spPr>
          <a:xfrm>
            <a:off x="3488161" y="2374900"/>
            <a:ext cx="521567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9D0F229-4815-4652-A110-3D435D765064}"/>
              </a:ext>
            </a:extLst>
          </p:cNvPr>
          <p:cNvCxnSpPr>
            <a:cxnSpLocks/>
          </p:cNvCxnSpPr>
          <p:nvPr/>
        </p:nvCxnSpPr>
        <p:spPr>
          <a:xfrm>
            <a:off x="3488161" y="4241800"/>
            <a:ext cx="521567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85F5610-7490-4B42-B9F3-6FD3703BD642}"/>
              </a:ext>
            </a:extLst>
          </p:cNvPr>
          <p:cNvSpPr txBox="1"/>
          <p:nvPr/>
        </p:nvSpPr>
        <p:spPr>
          <a:xfrm>
            <a:off x="3750521" y="2695485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Part 1</a:t>
            </a:r>
            <a:endParaRPr lang="ko-KR" altLang="en-US" sz="2000" dirty="0">
              <a:solidFill>
                <a:schemeClr val="bg1"/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28" name="대각선 줄무늬 27">
            <a:extLst>
              <a:ext uri="{FF2B5EF4-FFF2-40B4-BE49-F238E27FC236}">
                <a16:creationId xmlns:a16="http://schemas.microsoft.com/office/drawing/2014/main" id="{F4E33C71-FC66-460E-B021-7E6B9843DCED}"/>
              </a:ext>
            </a:extLst>
          </p:cNvPr>
          <p:cNvSpPr/>
          <p:nvPr/>
        </p:nvSpPr>
        <p:spPr>
          <a:xfrm>
            <a:off x="-12700" y="0"/>
            <a:ext cx="2336800" cy="2336800"/>
          </a:xfrm>
          <a:prstGeom prst="diagStripe">
            <a:avLst>
              <a:gd name="adj" fmla="val 6576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80AE2A-6645-4F65-BAED-3C8D7C760152}"/>
              </a:ext>
            </a:extLst>
          </p:cNvPr>
          <p:cNvSpPr txBox="1"/>
          <p:nvPr/>
        </p:nvSpPr>
        <p:spPr>
          <a:xfrm rot="18973966">
            <a:off x="-59576" y="81863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BBANG SHUTTLE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317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576F07-7661-4EE3-8702-10B46A599095}"/>
              </a:ext>
            </a:extLst>
          </p:cNvPr>
          <p:cNvCxnSpPr>
            <a:cxnSpLocks/>
          </p:cNvCxnSpPr>
          <p:nvPr/>
        </p:nvCxnSpPr>
        <p:spPr>
          <a:xfrm>
            <a:off x="215900" y="1778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894778" y="405367"/>
            <a:ext cx="1544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개발동기</a:t>
            </a:r>
            <a:endParaRPr lang="ko-KR" altLang="en-US" sz="3200" spc="-300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D4654-010E-4687-8A9A-F89B7C7DA758}"/>
              </a:ext>
            </a:extLst>
          </p:cNvPr>
          <p:cNvCxnSpPr>
            <a:cxnSpLocks/>
          </p:cNvCxnSpPr>
          <p:nvPr/>
        </p:nvCxnSpPr>
        <p:spPr>
          <a:xfrm>
            <a:off x="215900" y="11430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D9AF13-5AD2-4A32-BB77-C52C775177A1}"/>
              </a:ext>
            </a:extLst>
          </p:cNvPr>
          <p:cNvCxnSpPr>
            <a:cxnSpLocks/>
          </p:cNvCxnSpPr>
          <p:nvPr/>
        </p:nvCxnSpPr>
        <p:spPr>
          <a:xfrm>
            <a:off x="218661" y="2413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DF63C5F-7AF5-43B0-BC51-05D04F0C7A55}"/>
              </a:ext>
            </a:extLst>
          </p:cNvPr>
          <p:cNvSpPr txBox="1"/>
          <p:nvPr/>
        </p:nvSpPr>
        <p:spPr>
          <a:xfrm>
            <a:off x="215900" y="298934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1-1.</a:t>
            </a:r>
            <a:endParaRPr lang="ko-KR" altLang="en-US" sz="1200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9FB9CB-373C-4F9F-8688-C0E11DDCBA27}"/>
              </a:ext>
            </a:extLst>
          </p:cNvPr>
          <p:cNvSpPr txBox="1"/>
          <p:nvPr/>
        </p:nvSpPr>
        <p:spPr>
          <a:xfrm>
            <a:off x="859697" y="5287945"/>
            <a:ext cx="3158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전국의 </a:t>
            </a:r>
            <a:r>
              <a:rPr lang="ko-KR" altLang="en-US" sz="1600" dirty="0" err="1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유명빵을</a:t>
            </a:r>
            <a:r>
              <a:rPr lang="ko-KR" altLang="en-US" sz="1600" dirty="0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 집에서도 </a:t>
            </a:r>
            <a:endParaRPr lang="en-US" altLang="ko-KR" sz="1600" dirty="0" smtClean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  <a:p>
            <a:pPr algn="ctr"/>
            <a:r>
              <a:rPr lang="ko-KR" altLang="en-US" sz="1600" dirty="0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먹고 싶다 </a:t>
            </a:r>
            <a:r>
              <a:rPr lang="en-US" altLang="ko-KR" sz="1600" dirty="0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!</a:t>
            </a:r>
            <a:endParaRPr lang="ko-KR" altLang="en-US" sz="1600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5F84E3-918E-4AD3-B52B-08B48BBAD9BC}"/>
              </a:ext>
            </a:extLst>
          </p:cNvPr>
          <p:cNvSpPr txBox="1"/>
          <p:nvPr/>
        </p:nvSpPr>
        <p:spPr>
          <a:xfrm>
            <a:off x="9260090" y="5580333"/>
            <a:ext cx="1911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내가 만들면 되잖아</a:t>
            </a:r>
            <a:r>
              <a:rPr lang="en-US" altLang="ko-KR" sz="1600" dirty="0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?</a:t>
            </a:r>
            <a:endParaRPr lang="ko-KR" altLang="en-US" sz="1600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521" y="2108200"/>
            <a:ext cx="2458569" cy="332480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478" y="3854169"/>
            <a:ext cx="3436802" cy="2618516"/>
          </a:xfrm>
          <a:prstGeom prst="rect">
            <a:avLst/>
          </a:prstGeom>
        </p:spPr>
      </p:pic>
      <p:sp>
        <p:nvSpPr>
          <p:cNvPr id="6" name="구름 5"/>
          <p:cNvSpPr/>
          <p:nvPr/>
        </p:nvSpPr>
        <p:spPr>
          <a:xfrm>
            <a:off x="4816927" y="1769647"/>
            <a:ext cx="3403438" cy="186948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7A7270-7A14-4BB2-830B-A818AF2E62EF}"/>
              </a:ext>
            </a:extLst>
          </p:cNvPr>
          <p:cNvSpPr txBox="1"/>
          <p:nvPr/>
        </p:nvSpPr>
        <p:spPr>
          <a:xfrm>
            <a:off x="5278017" y="2491805"/>
            <a:ext cx="2536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근데 </a:t>
            </a:r>
            <a:r>
              <a:rPr lang="ko-KR" altLang="en-US" sz="1600" dirty="0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그런 서비스가 없는데</a:t>
            </a:r>
            <a:r>
              <a:rPr lang="en-US" altLang="ko-KR" sz="1600" dirty="0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?</a:t>
            </a:r>
            <a:endParaRPr lang="ko-KR" altLang="en-US" sz="1600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18" y="2044700"/>
            <a:ext cx="2929636" cy="29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3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576F07-7661-4EE3-8702-10B46A599095}"/>
              </a:ext>
            </a:extLst>
          </p:cNvPr>
          <p:cNvCxnSpPr>
            <a:cxnSpLocks/>
          </p:cNvCxnSpPr>
          <p:nvPr/>
        </p:nvCxnSpPr>
        <p:spPr>
          <a:xfrm>
            <a:off x="215900" y="1778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D4654-010E-4687-8A9A-F89B7C7DA758}"/>
              </a:ext>
            </a:extLst>
          </p:cNvPr>
          <p:cNvCxnSpPr>
            <a:cxnSpLocks/>
          </p:cNvCxnSpPr>
          <p:nvPr/>
        </p:nvCxnSpPr>
        <p:spPr>
          <a:xfrm>
            <a:off x="215900" y="11430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D9AF13-5AD2-4A32-BB77-C52C775177A1}"/>
              </a:ext>
            </a:extLst>
          </p:cNvPr>
          <p:cNvCxnSpPr>
            <a:cxnSpLocks/>
          </p:cNvCxnSpPr>
          <p:nvPr/>
        </p:nvCxnSpPr>
        <p:spPr>
          <a:xfrm>
            <a:off x="218661" y="2413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DF63C5F-7AF5-43B0-BC51-05D04F0C7A55}"/>
              </a:ext>
            </a:extLst>
          </p:cNvPr>
          <p:cNvSpPr txBox="1"/>
          <p:nvPr/>
        </p:nvSpPr>
        <p:spPr>
          <a:xfrm>
            <a:off x="215900" y="257919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1-2.</a:t>
            </a:r>
            <a:endParaRPr lang="ko-KR" altLang="en-US" sz="1200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808182" y="429917"/>
            <a:ext cx="1544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개발일정</a:t>
            </a:r>
            <a:endParaRPr lang="ko-KR" altLang="en-US" sz="3200" spc="-300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grpSp>
        <p:nvGrpSpPr>
          <p:cNvPr id="25" name="그룹 1002"/>
          <p:cNvGrpSpPr/>
          <p:nvPr/>
        </p:nvGrpSpPr>
        <p:grpSpPr>
          <a:xfrm>
            <a:off x="3293075" y="6072864"/>
            <a:ext cx="3182185" cy="204203"/>
            <a:chOff x="7987302" y="7602617"/>
            <a:chExt cx="3150678" cy="231429"/>
          </a:xfrm>
        </p:grpSpPr>
        <p:pic>
          <p:nvPicPr>
            <p:cNvPr id="28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87302" y="7602617"/>
              <a:ext cx="3150678" cy="231429"/>
            </a:xfrm>
            <a:prstGeom prst="rect">
              <a:avLst/>
            </a:prstGeom>
          </p:spPr>
        </p:pic>
      </p:grpSp>
      <p:grpSp>
        <p:nvGrpSpPr>
          <p:cNvPr id="29" name="그룹 1003"/>
          <p:cNvGrpSpPr/>
          <p:nvPr/>
        </p:nvGrpSpPr>
        <p:grpSpPr>
          <a:xfrm>
            <a:off x="6403375" y="5088250"/>
            <a:ext cx="3239389" cy="251493"/>
            <a:chOff x="11096646" y="6504001"/>
            <a:chExt cx="2959482" cy="231429"/>
          </a:xfrm>
        </p:grpSpPr>
        <p:pic>
          <p:nvPicPr>
            <p:cNvPr id="30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6646" y="6504001"/>
              <a:ext cx="2959482" cy="231429"/>
            </a:xfrm>
            <a:prstGeom prst="rect">
              <a:avLst/>
            </a:prstGeom>
          </p:spPr>
        </p:pic>
      </p:grpSp>
      <p:grpSp>
        <p:nvGrpSpPr>
          <p:cNvPr id="31" name="그룹 1004"/>
          <p:cNvGrpSpPr/>
          <p:nvPr/>
        </p:nvGrpSpPr>
        <p:grpSpPr>
          <a:xfrm>
            <a:off x="3293075" y="4006090"/>
            <a:ext cx="3182185" cy="204203"/>
            <a:chOff x="7987302" y="5421841"/>
            <a:chExt cx="3150678" cy="231429"/>
          </a:xfrm>
        </p:grpSpPr>
        <p:pic>
          <p:nvPicPr>
            <p:cNvPr id="3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87302" y="5421841"/>
              <a:ext cx="3150678" cy="231429"/>
            </a:xfrm>
            <a:prstGeom prst="rect">
              <a:avLst/>
            </a:prstGeom>
          </p:spPr>
        </p:pic>
      </p:grpSp>
      <p:grpSp>
        <p:nvGrpSpPr>
          <p:cNvPr id="33" name="그룹 1005"/>
          <p:cNvGrpSpPr/>
          <p:nvPr/>
        </p:nvGrpSpPr>
        <p:grpSpPr>
          <a:xfrm>
            <a:off x="2793076" y="1792874"/>
            <a:ext cx="3646532" cy="220234"/>
            <a:chOff x="6809524" y="3224655"/>
            <a:chExt cx="4287122" cy="231429"/>
          </a:xfrm>
        </p:grpSpPr>
        <p:pic>
          <p:nvPicPr>
            <p:cNvPr id="34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09524" y="3224655"/>
              <a:ext cx="4287122" cy="231429"/>
            </a:xfrm>
            <a:prstGeom prst="rect">
              <a:avLst/>
            </a:prstGeom>
          </p:spPr>
        </p:pic>
      </p:grpSp>
      <p:grpSp>
        <p:nvGrpSpPr>
          <p:cNvPr id="35" name="그룹 1006"/>
          <p:cNvGrpSpPr/>
          <p:nvPr/>
        </p:nvGrpSpPr>
        <p:grpSpPr>
          <a:xfrm>
            <a:off x="6334099" y="2991879"/>
            <a:ext cx="3308665" cy="215871"/>
            <a:chOff x="11029980" y="4338838"/>
            <a:chExt cx="6055735" cy="231429"/>
          </a:xfrm>
        </p:grpSpPr>
        <p:pic>
          <p:nvPicPr>
            <p:cNvPr id="36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29980" y="4338838"/>
              <a:ext cx="6055735" cy="231429"/>
            </a:xfrm>
            <a:prstGeom prst="rect">
              <a:avLst/>
            </a:prstGeom>
          </p:spPr>
        </p:pic>
      </p:grpSp>
      <p:grpSp>
        <p:nvGrpSpPr>
          <p:cNvPr id="37" name="그룹 1011"/>
          <p:cNvGrpSpPr/>
          <p:nvPr/>
        </p:nvGrpSpPr>
        <p:grpSpPr>
          <a:xfrm flipH="1">
            <a:off x="6299622" y="1938440"/>
            <a:ext cx="51344" cy="4336760"/>
            <a:chOff x="11029980" y="3004784"/>
            <a:chExt cx="108000" cy="6171429"/>
          </a:xfrm>
        </p:grpSpPr>
        <p:pic>
          <p:nvPicPr>
            <p:cNvPr id="38" name="Object 3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29980" y="3004784"/>
              <a:ext cx="108000" cy="6171429"/>
            </a:xfrm>
            <a:prstGeom prst="rect">
              <a:avLst/>
            </a:prstGeom>
          </p:spPr>
        </p:pic>
      </p:grpSp>
      <p:grpSp>
        <p:nvGrpSpPr>
          <p:cNvPr id="39" name="그룹 1012"/>
          <p:cNvGrpSpPr/>
          <p:nvPr/>
        </p:nvGrpSpPr>
        <p:grpSpPr>
          <a:xfrm>
            <a:off x="5872038" y="1489497"/>
            <a:ext cx="906511" cy="791945"/>
            <a:chOff x="10628585" y="2925886"/>
            <a:chExt cx="897536" cy="897536"/>
          </a:xfrm>
        </p:grpSpPr>
        <p:pic>
          <p:nvPicPr>
            <p:cNvPr id="40" name="Object 41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628585" y="2925886"/>
              <a:ext cx="897536" cy="897536"/>
            </a:xfrm>
            <a:prstGeom prst="rect">
              <a:avLst/>
            </a:prstGeom>
          </p:spPr>
        </p:pic>
      </p:grpSp>
      <p:grpSp>
        <p:nvGrpSpPr>
          <p:cNvPr id="41" name="그룹 1013"/>
          <p:cNvGrpSpPr/>
          <p:nvPr/>
        </p:nvGrpSpPr>
        <p:grpSpPr>
          <a:xfrm>
            <a:off x="5880841" y="2589867"/>
            <a:ext cx="906511" cy="791945"/>
            <a:chOff x="10647633" y="4015996"/>
            <a:chExt cx="897536" cy="897536"/>
          </a:xfrm>
        </p:grpSpPr>
        <p:pic>
          <p:nvPicPr>
            <p:cNvPr id="42" name="Object 44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647633" y="4015996"/>
              <a:ext cx="897536" cy="897536"/>
            </a:xfrm>
            <a:prstGeom prst="rect">
              <a:avLst/>
            </a:prstGeom>
          </p:spPr>
        </p:pic>
      </p:grpSp>
      <p:grpSp>
        <p:nvGrpSpPr>
          <p:cNvPr id="43" name="그룹 1014"/>
          <p:cNvGrpSpPr/>
          <p:nvPr/>
        </p:nvGrpSpPr>
        <p:grpSpPr>
          <a:xfrm>
            <a:off x="5897710" y="3645520"/>
            <a:ext cx="906511" cy="791945"/>
            <a:chOff x="10643116" y="5088787"/>
            <a:chExt cx="897536" cy="897536"/>
          </a:xfrm>
        </p:grpSpPr>
        <p:pic>
          <p:nvPicPr>
            <p:cNvPr id="44" name="Object 47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643116" y="5088787"/>
              <a:ext cx="897536" cy="897536"/>
            </a:xfrm>
            <a:prstGeom prst="rect">
              <a:avLst/>
            </a:prstGeom>
          </p:spPr>
        </p:pic>
      </p:grpSp>
      <p:grpSp>
        <p:nvGrpSpPr>
          <p:cNvPr id="45" name="그룹 1015"/>
          <p:cNvGrpSpPr/>
          <p:nvPr/>
        </p:nvGrpSpPr>
        <p:grpSpPr>
          <a:xfrm>
            <a:off x="5899019" y="4703414"/>
            <a:ext cx="906511" cy="791945"/>
            <a:chOff x="10643116" y="6170948"/>
            <a:chExt cx="897536" cy="897536"/>
          </a:xfrm>
        </p:grpSpPr>
        <p:pic>
          <p:nvPicPr>
            <p:cNvPr id="46" name="Object 50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643116" y="6170948"/>
              <a:ext cx="897536" cy="897536"/>
            </a:xfrm>
            <a:prstGeom prst="rect">
              <a:avLst/>
            </a:prstGeom>
          </p:spPr>
        </p:pic>
      </p:grpSp>
      <p:grpSp>
        <p:nvGrpSpPr>
          <p:cNvPr id="47" name="그룹 1016"/>
          <p:cNvGrpSpPr/>
          <p:nvPr/>
        </p:nvGrpSpPr>
        <p:grpSpPr>
          <a:xfrm>
            <a:off x="5897710" y="5801775"/>
            <a:ext cx="906511" cy="791945"/>
            <a:chOff x="10652640" y="7269564"/>
            <a:chExt cx="897536" cy="897536"/>
          </a:xfrm>
        </p:grpSpPr>
        <p:pic>
          <p:nvPicPr>
            <p:cNvPr id="48" name="Object 53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652640" y="7269564"/>
              <a:ext cx="897536" cy="897536"/>
            </a:xfrm>
            <a:prstGeom prst="rect">
              <a:avLst/>
            </a:prstGeom>
          </p:spPr>
        </p:pic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3833698" y="1476783"/>
            <a:ext cx="1850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8.29~ 9.4</a:t>
            </a:r>
            <a:endParaRPr lang="ko-KR" altLang="en-US" sz="2000" b="1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3252301" y="1914858"/>
            <a:ext cx="2340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주제 선정 및 </a:t>
            </a:r>
            <a:endParaRPr lang="en-US" altLang="ko-KR" sz="2000" dirty="0" smtClean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  <a:p>
            <a:pPr algn="ctr"/>
            <a:r>
              <a:rPr lang="ko-KR" altLang="en-US" sz="2000" dirty="0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개발 계획 수립</a:t>
            </a:r>
            <a:endParaRPr lang="ko-KR" altLang="en-US" sz="2000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7598866" y="2690095"/>
            <a:ext cx="1850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9.5~ 9.12</a:t>
            </a:r>
            <a:endParaRPr lang="ko-KR" altLang="en-US" sz="2000" b="1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3425357" y="4130984"/>
            <a:ext cx="2340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홈페이지 초안 </a:t>
            </a:r>
            <a:r>
              <a:rPr lang="ko-KR" altLang="en-US" sz="2000" dirty="0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작성</a:t>
            </a:r>
            <a:endParaRPr lang="en-US" altLang="ko-KR" sz="2000" dirty="0" smtClean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  <a:p>
            <a:pPr algn="ctr"/>
            <a:r>
              <a:rPr lang="ko-KR" altLang="en-US" sz="2000" dirty="0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및 제출</a:t>
            </a:r>
            <a:endParaRPr lang="ko-KR" altLang="en-US" sz="2000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3943704" y="3665448"/>
            <a:ext cx="1850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9.13~ 9.16</a:t>
            </a:r>
            <a:endParaRPr lang="ko-KR" altLang="en-US" sz="2000" b="1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7045022" y="3130151"/>
            <a:ext cx="2340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1</a:t>
            </a:r>
            <a:r>
              <a:rPr lang="ko-KR" altLang="en-US" sz="2000" dirty="0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차 개발 및 </a:t>
            </a:r>
            <a:r>
              <a:rPr lang="en-US" altLang="ko-KR" sz="2000" dirty="0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TEST</a:t>
            </a:r>
          </a:p>
          <a:p>
            <a:pPr algn="ctr"/>
            <a:endParaRPr lang="ko-KR" altLang="en-US" sz="2000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4248412" y="5760921"/>
            <a:ext cx="1850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9.22</a:t>
            </a:r>
            <a:endParaRPr lang="ko-KR" altLang="en-US" sz="2000" b="1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3485753" y="6193610"/>
            <a:ext cx="2340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류팀장님</a:t>
            </a:r>
            <a:r>
              <a:rPr lang="ko-KR" altLang="en-US" sz="2000" dirty="0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 발표</a:t>
            </a:r>
            <a:endParaRPr lang="ko-KR" altLang="en-US" sz="2000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7512779" y="4746437"/>
            <a:ext cx="1850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9.17~ 9.21</a:t>
            </a:r>
            <a:endParaRPr lang="ko-KR" altLang="en-US" sz="2000" b="1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7075820" y="5213996"/>
            <a:ext cx="2340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검수  및 </a:t>
            </a:r>
            <a:r>
              <a:rPr lang="ko-KR" altLang="en-US" sz="2000" dirty="0" err="1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발표준비</a:t>
            </a:r>
            <a:endParaRPr lang="ko-KR" altLang="en-US" sz="2000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88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576F07-7661-4EE3-8702-10B46A599095}"/>
              </a:ext>
            </a:extLst>
          </p:cNvPr>
          <p:cNvCxnSpPr>
            <a:cxnSpLocks/>
          </p:cNvCxnSpPr>
          <p:nvPr/>
        </p:nvCxnSpPr>
        <p:spPr>
          <a:xfrm>
            <a:off x="215900" y="1778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894778" y="405367"/>
            <a:ext cx="1544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개발환경</a:t>
            </a:r>
            <a:endParaRPr lang="ko-KR" altLang="en-US" sz="3200" spc="-300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D4654-010E-4687-8A9A-F89B7C7DA758}"/>
              </a:ext>
            </a:extLst>
          </p:cNvPr>
          <p:cNvCxnSpPr>
            <a:cxnSpLocks/>
          </p:cNvCxnSpPr>
          <p:nvPr/>
        </p:nvCxnSpPr>
        <p:spPr>
          <a:xfrm>
            <a:off x="215900" y="11430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D9AF13-5AD2-4A32-BB77-C52C775177A1}"/>
              </a:ext>
            </a:extLst>
          </p:cNvPr>
          <p:cNvCxnSpPr>
            <a:cxnSpLocks/>
          </p:cNvCxnSpPr>
          <p:nvPr/>
        </p:nvCxnSpPr>
        <p:spPr>
          <a:xfrm>
            <a:off x="218661" y="2413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DF63C5F-7AF5-43B0-BC51-05D04F0C7A55}"/>
              </a:ext>
            </a:extLst>
          </p:cNvPr>
          <p:cNvSpPr txBox="1"/>
          <p:nvPr/>
        </p:nvSpPr>
        <p:spPr>
          <a:xfrm>
            <a:off x="215900" y="240438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1-3.</a:t>
            </a:r>
            <a:endParaRPr lang="ko-KR" altLang="en-US" sz="1200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24" name="テキスト ボックス 17">
            <a:extLst>
              <a:ext uri="{FF2B5EF4-FFF2-40B4-BE49-F238E27FC236}">
                <a16:creationId xmlns:a16="http://schemas.microsoft.com/office/drawing/2014/main" id="{50DBBE51-1FF9-4F16-A9A7-5A4D0F7DBB94}"/>
              </a:ext>
            </a:extLst>
          </p:cNvPr>
          <p:cNvSpPr txBox="1"/>
          <p:nvPr/>
        </p:nvSpPr>
        <p:spPr>
          <a:xfrm>
            <a:off x="1633762" y="541175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HTML5</a:t>
            </a:r>
            <a:endParaRPr kumimoji="1" lang="ja-JP" altLang="en-US" dirty="0">
              <a:latin typeface="한수원 한울림" panose="020B0600000101010101" pitchFamily="50" charset="-127"/>
            </a:endParaRPr>
          </a:p>
        </p:txBody>
      </p:sp>
      <p:sp>
        <p:nvSpPr>
          <p:cNvPr id="30" name="テキスト ボックス 17">
            <a:extLst>
              <a:ext uri="{FF2B5EF4-FFF2-40B4-BE49-F238E27FC236}">
                <a16:creationId xmlns:a16="http://schemas.microsoft.com/office/drawing/2014/main" id="{3A981B9F-4DF6-4C55-B379-7D19FC91A332}"/>
              </a:ext>
            </a:extLst>
          </p:cNvPr>
          <p:cNvSpPr txBox="1"/>
          <p:nvPr/>
        </p:nvSpPr>
        <p:spPr>
          <a:xfrm>
            <a:off x="5701564" y="5390467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CSS3</a:t>
            </a:r>
            <a:endParaRPr kumimoji="1" lang="ja-JP" altLang="en-US" dirty="0">
              <a:latin typeface="한수원 한울림" panose="020B0600000101010101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2CD4313-8327-45F2-B4CE-98DE20CBBC9D}"/>
              </a:ext>
            </a:extLst>
          </p:cNvPr>
          <p:cNvCxnSpPr/>
          <p:nvPr/>
        </p:nvCxnSpPr>
        <p:spPr>
          <a:xfrm>
            <a:off x="5781040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17">
            <a:extLst>
              <a:ext uri="{FF2B5EF4-FFF2-40B4-BE49-F238E27FC236}">
                <a16:creationId xmlns:a16="http://schemas.microsoft.com/office/drawing/2014/main" id="{31EB51D9-AFB9-4F68-AC44-C23EB860CB83}"/>
              </a:ext>
            </a:extLst>
          </p:cNvPr>
          <p:cNvSpPr txBox="1"/>
          <p:nvPr/>
        </p:nvSpPr>
        <p:spPr>
          <a:xfrm>
            <a:off x="9610668" y="5390467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VSCode</a:t>
            </a:r>
            <a:endParaRPr kumimoji="1" lang="ja-JP" altLang="en-US" dirty="0">
              <a:latin typeface="한수원 한울림" panose="020B0600000101010101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7D8C416-B8D6-44CF-915D-6D6FDE05F86C}"/>
              </a:ext>
            </a:extLst>
          </p:cNvPr>
          <p:cNvCxnSpPr/>
          <p:nvPr/>
        </p:nvCxnSpPr>
        <p:spPr>
          <a:xfrm>
            <a:off x="9798411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6E92AFA-3657-4F82-A927-05C618AC0375}"/>
              </a:ext>
            </a:extLst>
          </p:cNvPr>
          <p:cNvSpPr/>
          <p:nvPr/>
        </p:nvSpPr>
        <p:spPr>
          <a:xfrm rot="5400000">
            <a:off x="2095462" y="4994040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4179" y="2639575"/>
            <a:ext cx="3698384" cy="18491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97" y="2639576"/>
            <a:ext cx="3631998" cy="18491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7720" y="2639575"/>
            <a:ext cx="3616560" cy="184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8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A861875-E439-4A90-8316-BC2A337319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D0560B1-B4CB-4896-A84B-2806BCB4F9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655651-F7FE-4614-B307-EE752EA9A451}"/>
              </a:ext>
            </a:extLst>
          </p:cNvPr>
          <p:cNvSpPr txBox="1"/>
          <p:nvPr/>
        </p:nvSpPr>
        <p:spPr>
          <a:xfrm>
            <a:off x="4366198" y="3120358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bg1"/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프로젝트 상세</a:t>
            </a:r>
            <a:endParaRPr lang="ko-KR" altLang="en-US" sz="4400" b="1" dirty="0">
              <a:solidFill>
                <a:schemeClr val="bg1"/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23746EA-7129-432E-9EA6-6FA5E43D2F8D}"/>
              </a:ext>
            </a:extLst>
          </p:cNvPr>
          <p:cNvCxnSpPr>
            <a:cxnSpLocks/>
          </p:cNvCxnSpPr>
          <p:nvPr/>
        </p:nvCxnSpPr>
        <p:spPr>
          <a:xfrm>
            <a:off x="3488161" y="2374900"/>
            <a:ext cx="521567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72FC595-6E40-4C79-BA28-7D0F897C1708}"/>
              </a:ext>
            </a:extLst>
          </p:cNvPr>
          <p:cNvCxnSpPr>
            <a:cxnSpLocks/>
          </p:cNvCxnSpPr>
          <p:nvPr/>
        </p:nvCxnSpPr>
        <p:spPr>
          <a:xfrm>
            <a:off x="3488161" y="4241800"/>
            <a:ext cx="521567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D7B51B-8F88-426F-B058-A2A8F1013986}"/>
              </a:ext>
            </a:extLst>
          </p:cNvPr>
          <p:cNvSpPr txBox="1"/>
          <p:nvPr/>
        </p:nvSpPr>
        <p:spPr>
          <a:xfrm>
            <a:off x="3750521" y="2695485"/>
            <a:ext cx="88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Part 2</a:t>
            </a:r>
            <a:endParaRPr lang="ko-KR" altLang="en-US" sz="2000" dirty="0">
              <a:solidFill>
                <a:schemeClr val="bg1"/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6DA2CCB-99CB-4201-958B-3D85A5CFAA0B}"/>
              </a:ext>
            </a:extLst>
          </p:cNvPr>
          <p:cNvGrpSpPr/>
          <p:nvPr/>
        </p:nvGrpSpPr>
        <p:grpSpPr>
          <a:xfrm>
            <a:off x="-59576" y="0"/>
            <a:ext cx="2383676" cy="2336800"/>
            <a:chOff x="-59576" y="0"/>
            <a:chExt cx="2383676" cy="2336800"/>
          </a:xfrm>
        </p:grpSpPr>
        <p:sp>
          <p:nvSpPr>
            <p:cNvPr id="10" name="대각선 줄무늬 9">
              <a:extLst>
                <a:ext uri="{FF2B5EF4-FFF2-40B4-BE49-F238E27FC236}">
                  <a16:creationId xmlns:a16="http://schemas.microsoft.com/office/drawing/2014/main" id="{E0C35D6F-2C11-4FF4-9615-C1739E066E97}"/>
                </a:ext>
              </a:extLst>
            </p:cNvPr>
            <p:cNvSpPr/>
            <p:nvPr/>
          </p:nvSpPr>
          <p:spPr>
            <a:xfrm>
              <a:off x="-12700" y="0"/>
              <a:ext cx="2336800" cy="2336800"/>
            </a:xfrm>
            <a:prstGeom prst="diagStripe">
              <a:avLst>
                <a:gd name="adj" fmla="val 65761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80AE2A-6645-4F65-BAED-3C8D7C760152}"/>
                </a:ext>
              </a:extLst>
            </p:cNvPr>
            <p:cNvSpPr txBox="1"/>
            <p:nvPr/>
          </p:nvSpPr>
          <p:spPr>
            <a:xfrm rot="18973966">
              <a:off x="-59576" y="818633"/>
              <a:ext cx="1976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울림" panose="020B0600000101010101" pitchFamily="50" charset="-127"/>
                  <a:ea typeface="한수원 한울림" panose="020B0600000101010101" pitchFamily="50" charset="-127"/>
                </a:rPr>
                <a:t>BBANG SHUTTLE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576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9E4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576F07-7661-4EE3-8702-10B46A599095}"/>
              </a:ext>
            </a:extLst>
          </p:cNvPr>
          <p:cNvCxnSpPr>
            <a:cxnSpLocks/>
          </p:cNvCxnSpPr>
          <p:nvPr/>
        </p:nvCxnSpPr>
        <p:spPr>
          <a:xfrm>
            <a:off x="215900" y="1778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D4654-010E-4687-8A9A-F89B7C7DA758}"/>
              </a:ext>
            </a:extLst>
          </p:cNvPr>
          <p:cNvCxnSpPr>
            <a:cxnSpLocks/>
          </p:cNvCxnSpPr>
          <p:nvPr/>
        </p:nvCxnSpPr>
        <p:spPr>
          <a:xfrm>
            <a:off x="215900" y="11430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D9AF13-5AD2-4A32-BB77-C52C775177A1}"/>
              </a:ext>
            </a:extLst>
          </p:cNvPr>
          <p:cNvCxnSpPr>
            <a:cxnSpLocks/>
          </p:cNvCxnSpPr>
          <p:nvPr/>
        </p:nvCxnSpPr>
        <p:spPr>
          <a:xfrm>
            <a:off x="218661" y="2413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894778" y="405367"/>
            <a:ext cx="1204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구조도</a:t>
            </a:r>
            <a:endParaRPr lang="ko-KR" altLang="en-US" sz="3200" spc="-300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F63C5F-7AF5-43B0-BC51-05D04F0C7A55}"/>
              </a:ext>
            </a:extLst>
          </p:cNvPr>
          <p:cNvSpPr txBox="1"/>
          <p:nvPr/>
        </p:nvSpPr>
        <p:spPr>
          <a:xfrm>
            <a:off x="330200" y="320647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2-1.</a:t>
            </a:r>
            <a:endParaRPr lang="ko-KR" altLang="en-US" sz="1200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53" y="1295859"/>
            <a:ext cx="7516101" cy="529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7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9E4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576F07-7661-4EE3-8702-10B46A599095}"/>
              </a:ext>
            </a:extLst>
          </p:cNvPr>
          <p:cNvCxnSpPr>
            <a:cxnSpLocks/>
          </p:cNvCxnSpPr>
          <p:nvPr/>
        </p:nvCxnSpPr>
        <p:spPr>
          <a:xfrm>
            <a:off x="215900" y="1778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D4654-010E-4687-8A9A-F89B7C7DA758}"/>
              </a:ext>
            </a:extLst>
          </p:cNvPr>
          <p:cNvCxnSpPr>
            <a:cxnSpLocks/>
          </p:cNvCxnSpPr>
          <p:nvPr/>
        </p:nvCxnSpPr>
        <p:spPr>
          <a:xfrm>
            <a:off x="215900" y="11430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D9AF13-5AD2-4A32-BB77-C52C775177A1}"/>
              </a:ext>
            </a:extLst>
          </p:cNvPr>
          <p:cNvCxnSpPr>
            <a:cxnSpLocks/>
          </p:cNvCxnSpPr>
          <p:nvPr/>
        </p:nvCxnSpPr>
        <p:spPr>
          <a:xfrm>
            <a:off x="218661" y="2413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894778" y="405367"/>
            <a:ext cx="35477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기술설명</a:t>
            </a:r>
            <a:r>
              <a:rPr lang="ko-KR" altLang="en-US" sz="3200" spc="-300" dirty="0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 </a:t>
            </a:r>
            <a:r>
              <a:rPr lang="en-US" altLang="ko-KR" sz="3200" spc="-300" dirty="0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- </a:t>
            </a:r>
            <a:r>
              <a:rPr lang="ko-KR" altLang="en-US" sz="3200" spc="-300" dirty="0" err="1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메인페이지</a:t>
            </a:r>
            <a:endParaRPr lang="ko-KR" altLang="en-US" sz="3200" spc="-300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F63C5F-7AF5-43B0-BC51-05D04F0C7A55}"/>
              </a:ext>
            </a:extLst>
          </p:cNvPr>
          <p:cNvSpPr txBox="1"/>
          <p:nvPr/>
        </p:nvSpPr>
        <p:spPr>
          <a:xfrm>
            <a:off x="330200" y="320647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2-1.</a:t>
            </a:r>
            <a:endParaRPr lang="ko-KR" altLang="en-US" sz="1200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776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1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2AF74"/>
      </a:accent1>
      <a:accent2>
        <a:srgbClr val="D19A79"/>
      </a:accent2>
      <a:accent3>
        <a:srgbClr val="C8BCB0"/>
      </a:accent3>
      <a:accent4>
        <a:srgbClr val="ADADA5"/>
      </a:accent4>
      <a:accent5>
        <a:srgbClr val="AA7244"/>
      </a:accent5>
      <a:accent6>
        <a:srgbClr val="716259"/>
      </a:accent6>
      <a:hlink>
        <a:srgbClr val="262626"/>
      </a:hlink>
      <a:folHlink>
        <a:srgbClr val="262626"/>
      </a:folHlink>
    </a:clrScheme>
    <a:fontScheme name="마루 부리 중간">
      <a:majorFont>
        <a:latin typeface="마루 부리 굵은"/>
        <a:ea typeface="마루 부리 굵은"/>
        <a:cs typeface=""/>
      </a:majorFont>
      <a:minorFont>
        <a:latin typeface="마루 부리 중간"/>
        <a:ea typeface="마루 부리 중간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한울림">
      <a:majorFont>
        <a:latin typeface="한수원 한울림"/>
        <a:ea typeface="한수원 한울림"/>
        <a:cs typeface=""/>
      </a:majorFont>
      <a:minorFont>
        <a:latin typeface="한수원 한울림"/>
        <a:ea typeface="한수원 한울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154</Words>
  <Application>Microsoft Office PowerPoint</Application>
  <PresentationFormat>와이드스크린</PresentationFormat>
  <Paragraphs>71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마루 부리 굵은</vt:lpstr>
      <vt:lpstr>한수원 한울림</vt:lpstr>
      <vt:lpstr>마루 부리 중간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</cp:lastModifiedBy>
  <cp:revision>41</cp:revision>
  <dcterms:created xsi:type="dcterms:W3CDTF">2021-11-30T02:18:23Z</dcterms:created>
  <dcterms:modified xsi:type="dcterms:W3CDTF">2022-09-14T09:27:10Z</dcterms:modified>
</cp:coreProperties>
</file>