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0" r:id="rId4"/>
    <p:sldId id="275" r:id="rId5"/>
    <p:sldId id="277" r:id="rId6"/>
    <p:sldId id="278" r:id="rId7"/>
    <p:sldId id="261" r:id="rId8"/>
    <p:sldId id="281" r:id="rId9"/>
    <p:sldId id="280" r:id="rId10"/>
    <p:sldId id="283" r:id="rId11"/>
    <p:sldId id="282" r:id="rId12"/>
    <p:sldId id="290" r:id="rId13"/>
    <p:sldId id="263" r:id="rId14"/>
    <p:sldId id="284" r:id="rId15"/>
    <p:sldId id="285" r:id="rId16"/>
    <p:sldId id="286" r:id="rId17"/>
    <p:sldId id="287" r:id="rId18"/>
    <p:sldId id="288" r:id="rId19"/>
    <p:sldId id="274" r:id="rId20"/>
    <p:sldId id="273" r:id="rId21"/>
    <p:sldId id="272" r:id="rId22"/>
    <p:sldId id="268" r:id="rId23"/>
    <p:sldId id="276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000907"/>
    <a:srgbClr val="CFE2F1"/>
    <a:srgbClr val="CC9A34"/>
    <a:srgbClr val="EBC772"/>
    <a:srgbClr val="BE8921"/>
    <a:srgbClr val="4F402F"/>
    <a:srgbClr val="A46A40"/>
    <a:srgbClr val="AA7244"/>
    <a:srgbClr val="ADADA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9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C-48F1-8893-82A3A58E8E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C-48F1-8893-82A3A58E8E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C-48F1-8893-82A3A58E8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CD02-13C7-4A2D-99BF-1C4D92D5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56122-AF58-4669-8792-E576E7C9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1E44-BCFA-4E7A-BCDC-2183247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9754-6741-4313-BFAE-49DFB970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E62FB-4E67-48B8-92E0-1DFFF19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A28F-5EB4-48A7-9743-F80334C5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5651-B45B-428C-BE54-0B994C7A7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08F69-B75C-44E6-8246-DC78FECC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1B784-1AC1-4C31-83A1-92617E06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F8DB-271B-462E-9CD5-FEBA3929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E1E78-5557-4FB5-A4C3-4193739B0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59453-7477-46E5-89AD-77D94791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37F5A-DBEE-41E1-BCBB-00251D8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22E85-301F-4B83-97B7-2306955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DDFE1-816C-4872-974D-56A1F485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9738-CDCE-4130-8955-91096D5F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EEB22-0652-464A-80D9-40676BC2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DCAB-05EA-490A-912D-21485073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4A5F5-4104-4D51-88BA-2811A419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F0B61-8324-4079-88DA-244ED3FB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08F0E-A9ED-4724-9674-5FC2AD1B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84B8C-830B-440B-95F9-3DFAE1E0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E4F6D-2D4D-4BA9-894B-CA172719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1A27-D8C1-4359-8314-E322B90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95C2F-0B3F-4B51-B88D-953242FB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51CF-E97C-48E3-8D9E-E317F242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5629F-D515-4A8C-9914-B2CBD52C7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BEB82-C20E-480D-91B4-17F5E4C8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AAB38-897A-4745-B33C-AB2AD8A6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E4F9F-5AE7-442A-BC7F-AF08A306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8EDA7-5BC6-4A54-A867-89690A26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1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C7F42-0161-420C-A840-C0928844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580F9-5FF5-47DF-819B-2424AE2F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3B91D-83BF-4A8E-9C95-573DE8EF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B71A2-875E-4352-8B21-610DA10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D358D-452B-49EC-BB7F-E396A1E50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F81C4-05E3-4036-B09A-C88B9AB0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07D7B-C7EB-4D93-9512-8036C8C2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427F0A-941A-496F-83DF-950AA9C1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C901-17F8-455F-8D9C-F87E39D1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1D132-9185-4D80-A282-FCA4757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297EB-C283-4EB9-B6C0-651FB794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F653A-C10D-4A69-823F-1CF5BDD5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DF0473-770C-4803-AC0D-9E8FA7A35E3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53049-9ED1-4A6A-A09E-91B4B805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0AF962-22DF-4DD9-8657-BD8B7BB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3965-5ACD-4F30-BA30-0A47C5D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EDD91-8014-4995-B62C-BBFDE518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3B3D6-B022-452E-A3B1-186EAB83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93742-E9BF-47FB-82D5-36488BF3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9C159-C5A5-4EDC-A5A3-8FE3C3B0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E646D-1288-4080-9578-B9F2077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8232C-DB92-474E-B604-C380E72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E07A5-4064-47CF-81B0-7A54DC2B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BE1B1-F8A7-4B25-8324-6B05BFC1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348A3-20FC-47CF-BDE5-197D8712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4FFC7-E609-4346-A87E-DA049D05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D5C50-EE8F-4B8D-9ABF-3D73CF1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9C06-39FE-4D55-A5FA-940A382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E4F5E-AADC-45CA-BACF-8A4D4B8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4129D-4981-41FF-B3A3-75E103A6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C5E86-00FB-4A63-9B8F-1E262385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D73F-65BD-4089-8296-2DE83F4EEA9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270C5-D55A-4E0E-B72A-23BDE477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45880-5134-4757-82C5-6DB49E7F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492FBA-9B33-497C-AF2C-6E331DC5DB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FB8293-E8A6-4689-B8B5-C102C9047191}"/>
              </a:ext>
            </a:extLst>
          </p:cNvPr>
          <p:cNvSpPr txBox="1"/>
          <p:nvPr/>
        </p:nvSpPr>
        <p:spPr>
          <a:xfrm>
            <a:off x="6821493" y="1634348"/>
            <a:ext cx="231024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spc="-3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500" spc="-3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주</a:t>
            </a:r>
            <a:r>
              <a:rPr lang="en-US" altLang="ko-KR" sz="4500" spc="-3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4500" spc="-3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식빵</a:t>
            </a:r>
            <a:endParaRPr lang="ko-KR" altLang="en-US" sz="4500" spc="-3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래픽 8" descr="유기적 모서리 셰이프">
            <a:extLst>
              <a:ext uri="{FF2B5EF4-FFF2-40B4-BE49-F238E27FC236}">
                <a16:creationId xmlns:a16="http://schemas.microsoft.com/office/drawing/2014/main" id="{B3AD8036-FBB4-4DF0-A6E1-2FC03847D0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233"/>
            <a:ext cx="3430045" cy="3430045"/>
          </a:xfrm>
          <a:prstGeom prst="rect">
            <a:avLst/>
          </a:prstGeom>
        </p:spPr>
      </p:pic>
      <p:pic>
        <p:nvPicPr>
          <p:cNvPr id="10" name="그래픽 9" descr="유기적 모서리 셰이프">
            <a:extLst>
              <a:ext uri="{FF2B5EF4-FFF2-40B4-BE49-F238E27FC236}">
                <a16:creationId xmlns:a16="http://schemas.microsoft.com/office/drawing/2014/main" id="{19218B5C-3B6D-4EEE-865C-A0726BB6F08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8761955" y="3434764"/>
            <a:ext cx="3430045" cy="343004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B153E0-65EC-48D1-85EE-A16D0A7479A4}"/>
              </a:ext>
            </a:extLst>
          </p:cNvPr>
          <p:cNvCxnSpPr>
            <a:cxnSpLocks/>
          </p:cNvCxnSpPr>
          <p:nvPr/>
        </p:nvCxnSpPr>
        <p:spPr>
          <a:xfrm>
            <a:off x="6821493" y="12673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177A3E-0A51-4006-BEEA-5E72C9F187B3}"/>
              </a:ext>
            </a:extLst>
          </p:cNvPr>
          <p:cNvCxnSpPr/>
          <p:nvPr/>
        </p:nvCxnSpPr>
        <p:spPr>
          <a:xfrm>
            <a:off x="6821492" y="26389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7494D6-6305-478F-A0A4-14899661A291}"/>
              </a:ext>
            </a:extLst>
          </p:cNvPr>
          <p:cNvCxnSpPr>
            <a:cxnSpLocks/>
          </p:cNvCxnSpPr>
          <p:nvPr/>
        </p:nvCxnSpPr>
        <p:spPr>
          <a:xfrm>
            <a:off x="6821493" y="1314813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7F43D9-207F-4364-A07A-13A711215A09}"/>
              </a:ext>
            </a:extLst>
          </p:cNvPr>
          <p:cNvCxnSpPr>
            <a:cxnSpLocks/>
          </p:cNvCxnSpPr>
          <p:nvPr/>
        </p:nvCxnSpPr>
        <p:spPr>
          <a:xfrm>
            <a:off x="6821493" y="1375000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7777A9-F108-43E9-A8FD-CE7E498EAB33}"/>
              </a:ext>
            </a:extLst>
          </p:cNvPr>
          <p:cNvSpPr/>
          <p:nvPr/>
        </p:nvSpPr>
        <p:spPr>
          <a:xfrm>
            <a:off x="975708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1F3D8-7990-4EBF-8879-B25ED015A439}"/>
              </a:ext>
            </a:extLst>
          </p:cNvPr>
          <p:cNvSpPr/>
          <p:nvPr/>
        </p:nvSpPr>
        <p:spPr>
          <a:xfrm>
            <a:off x="973421" y="1540581"/>
            <a:ext cx="668244" cy="6682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70421-CAC5-49A4-A61F-543632B946FC}"/>
              </a:ext>
            </a:extLst>
          </p:cNvPr>
          <p:cNvSpPr txBox="1"/>
          <p:nvPr/>
        </p:nvSpPr>
        <p:spPr>
          <a:xfrm>
            <a:off x="1081391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49FC88-058D-4F06-9A4E-4082EF985400}"/>
              </a:ext>
            </a:extLst>
          </p:cNvPr>
          <p:cNvSpPr/>
          <p:nvPr/>
        </p:nvSpPr>
        <p:spPr>
          <a:xfrm>
            <a:off x="206160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7B0853-6E83-4626-B5AE-D4AA558CC727}"/>
              </a:ext>
            </a:extLst>
          </p:cNvPr>
          <p:cNvSpPr/>
          <p:nvPr/>
        </p:nvSpPr>
        <p:spPr>
          <a:xfrm>
            <a:off x="233086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A2C9CA-27E4-4E76-90A3-6FA5EF07BC85}"/>
              </a:ext>
            </a:extLst>
          </p:cNvPr>
          <p:cNvSpPr/>
          <p:nvPr/>
        </p:nvSpPr>
        <p:spPr>
          <a:xfrm>
            <a:off x="260013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DD7931-1EF4-4C55-A9FA-7C9047B95E66}"/>
              </a:ext>
            </a:extLst>
          </p:cNvPr>
          <p:cNvSpPr/>
          <p:nvPr/>
        </p:nvSpPr>
        <p:spPr>
          <a:xfrm>
            <a:off x="2869396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484CEB-CF2E-4744-A47A-34EBF9CF3848}"/>
              </a:ext>
            </a:extLst>
          </p:cNvPr>
          <p:cNvSpPr/>
          <p:nvPr/>
        </p:nvSpPr>
        <p:spPr>
          <a:xfrm>
            <a:off x="313866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03247F-1138-4900-B759-7B8EC5D18C10}"/>
              </a:ext>
            </a:extLst>
          </p:cNvPr>
          <p:cNvSpPr/>
          <p:nvPr/>
        </p:nvSpPr>
        <p:spPr>
          <a:xfrm>
            <a:off x="340792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580121E-0A8D-48E8-919D-CF7CF385E4CC}"/>
              </a:ext>
            </a:extLst>
          </p:cNvPr>
          <p:cNvSpPr/>
          <p:nvPr/>
        </p:nvSpPr>
        <p:spPr>
          <a:xfrm>
            <a:off x="36771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D4BD291-FF91-4513-AB6B-61F811DAF631}"/>
              </a:ext>
            </a:extLst>
          </p:cNvPr>
          <p:cNvSpPr/>
          <p:nvPr/>
        </p:nvSpPr>
        <p:spPr>
          <a:xfrm>
            <a:off x="394645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DD8EB8C-ABC0-40E0-A1A6-A02098C04DFB}"/>
              </a:ext>
            </a:extLst>
          </p:cNvPr>
          <p:cNvSpPr/>
          <p:nvPr/>
        </p:nvSpPr>
        <p:spPr>
          <a:xfrm>
            <a:off x="42157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F0D9DA-AD0B-4BF6-8952-D5B61E3191F9}"/>
              </a:ext>
            </a:extLst>
          </p:cNvPr>
          <p:cNvSpPr/>
          <p:nvPr/>
        </p:nvSpPr>
        <p:spPr>
          <a:xfrm>
            <a:off x="448498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E5134F-263B-49DF-9585-F2E7F75F153E}"/>
              </a:ext>
            </a:extLst>
          </p:cNvPr>
          <p:cNvSpPr/>
          <p:nvPr/>
        </p:nvSpPr>
        <p:spPr>
          <a:xfrm>
            <a:off x="2061603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22D5599-463D-43CE-982E-BADDC6D0597E}"/>
              </a:ext>
            </a:extLst>
          </p:cNvPr>
          <p:cNvSpPr/>
          <p:nvPr/>
        </p:nvSpPr>
        <p:spPr>
          <a:xfrm>
            <a:off x="2330867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A8D03B2-3ECD-44A3-B484-2495018D2390}"/>
              </a:ext>
            </a:extLst>
          </p:cNvPr>
          <p:cNvSpPr/>
          <p:nvPr/>
        </p:nvSpPr>
        <p:spPr>
          <a:xfrm>
            <a:off x="2600132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3E3FC31-DA69-4314-9269-792BB1918C14}"/>
              </a:ext>
            </a:extLst>
          </p:cNvPr>
          <p:cNvSpPr/>
          <p:nvPr/>
        </p:nvSpPr>
        <p:spPr>
          <a:xfrm>
            <a:off x="2869396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75BDCB6-069E-41F0-9DE4-19E400DC939E}"/>
              </a:ext>
            </a:extLst>
          </p:cNvPr>
          <p:cNvSpPr/>
          <p:nvPr/>
        </p:nvSpPr>
        <p:spPr>
          <a:xfrm>
            <a:off x="3138661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96F7285-992F-4A6C-9925-56EA603DD6F9}"/>
              </a:ext>
            </a:extLst>
          </p:cNvPr>
          <p:cNvSpPr/>
          <p:nvPr/>
        </p:nvSpPr>
        <p:spPr>
          <a:xfrm>
            <a:off x="3407925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EFA0D4-11AA-4CAB-ADC0-240BC1DF2614}"/>
              </a:ext>
            </a:extLst>
          </p:cNvPr>
          <p:cNvSpPr/>
          <p:nvPr/>
        </p:nvSpPr>
        <p:spPr>
          <a:xfrm>
            <a:off x="3677189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D7D199A-D9E1-472D-AC7C-2220AFC5FF7E}"/>
              </a:ext>
            </a:extLst>
          </p:cNvPr>
          <p:cNvSpPr/>
          <p:nvPr/>
        </p:nvSpPr>
        <p:spPr>
          <a:xfrm>
            <a:off x="3946454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B4139-FE51-465C-9804-847C02708279}"/>
              </a:ext>
            </a:extLst>
          </p:cNvPr>
          <p:cNvSpPr/>
          <p:nvPr/>
        </p:nvSpPr>
        <p:spPr>
          <a:xfrm>
            <a:off x="4215718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A597A4-7E77-4C91-A6FE-6BA7A0E4A638}"/>
              </a:ext>
            </a:extLst>
          </p:cNvPr>
          <p:cNvSpPr/>
          <p:nvPr/>
        </p:nvSpPr>
        <p:spPr>
          <a:xfrm>
            <a:off x="4484983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21D5BC7-46DE-4724-9A62-5FF32FEB5CA3}"/>
              </a:ext>
            </a:extLst>
          </p:cNvPr>
          <p:cNvSpPr/>
          <p:nvPr/>
        </p:nvSpPr>
        <p:spPr>
          <a:xfrm>
            <a:off x="2061603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5E67535-2211-4979-B124-5272AEF9A980}"/>
              </a:ext>
            </a:extLst>
          </p:cNvPr>
          <p:cNvSpPr/>
          <p:nvPr/>
        </p:nvSpPr>
        <p:spPr>
          <a:xfrm>
            <a:off x="2330867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51543F7-F48D-427A-AD33-EFAE9B50D673}"/>
              </a:ext>
            </a:extLst>
          </p:cNvPr>
          <p:cNvSpPr/>
          <p:nvPr/>
        </p:nvSpPr>
        <p:spPr>
          <a:xfrm>
            <a:off x="2600132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53BC7C7-56BA-46B1-9E17-943C94A69BEE}"/>
              </a:ext>
            </a:extLst>
          </p:cNvPr>
          <p:cNvSpPr/>
          <p:nvPr/>
        </p:nvSpPr>
        <p:spPr>
          <a:xfrm>
            <a:off x="2869396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4F4C91-A009-438D-A73E-3EDFF123A827}"/>
              </a:ext>
            </a:extLst>
          </p:cNvPr>
          <p:cNvSpPr/>
          <p:nvPr/>
        </p:nvSpPr>
        <p:spPr>
          <a:xfrm>
            <a:off x="3138661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CB92133-79D7-41BD-A87F-D7E4C930E623}"/>
              </a:ext>
            </a:extLst>
          </p:cNvPr>
          <p:cNvSpPr/>
          <p:nvPr/>
        </p:nvSpPr>
        <p:spPr>
          <a:xfrm>
            <a:off x="3407925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2E41205-BA74-4CEF-8896-00DC1DB576CF}"/>
              </a:ext>
            </a:extLst>
          </p:cNvPr>
          <p:cNvSpPr/>
          <p:nvPr/>
        </p:nvSpPr>
        <p:spPr>
          <a:xfrm>
            <a:off x="3677189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B87A18C-5617-4920-9C0C-31A9FB214B55}"/>
              </a:ext>
            </a:extLst>
          </p:cNvPr>
          <p:cNvSpPr/>
          <p:nvPr/>
        </p:nvSpPr>
        <p:spPr>
          <a:xfrm>
            <a:off x="3946454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995DDA-FFEC-4ADF-A699-5DBDF43B070A}"/>
              </a:ext>
            </a:extLst>
          </p:cNvPr>
          <p:cNvSpPr/>
          <p:nvPr/>
        </p:nvSpPr>
        <p:spPr>
          <a:xfrm>
            <a:off x="4215718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7985263-1479-495D-85C8-959F044D829A}"/>
              </a:ext>
            </a:extLst>
          </p:cNvPr>
          <p:cNvSpPr/>
          <p:nvPr/>
        </p:nvSpPr>
        <p:spPr>
          <a:xfrm>
            <a:off x="4484983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617121F-7451-4B46-BBAB-31A3F51F1150}"/>
              </a:ext>
            </a:extLst>
          </p:cNvPr>
          <p:cNvSpPr/>
          <p:nvPr/>
        </p:nvSpPr>
        <p:spPr>
          <a:xfrm>
            <a:off x="2061603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DA3F3B-938C-419B-980E-506ED61C5BD9}"/>
              </a:ext>
            </a:extLst>
          </p:cNvPr>
          <p:cNvSpPr/>
          <p:nvPr/>
        </p:nvSpPr>
        <p:spPr>
          <a:xfrm>
            <a:off x="2330867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2D4C99A-CD14-4195-9B40-83EC3A711C62}"/>
              </a:ext>
            </a:extLst>
          </p:cNvPr>
          <p:cNvSpPr/>
          <p:nvPr/>
        </p:nvSpPr>
        <p:spPr>
          <a:xfrm>
            <a:off x="2600132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0001833-BFA1-48CE-8116-9872B90C24D6}"/>
              </a:ext>
            </a:extLst>
          </p:cNvPr>
          <p:cNvSpPr/>
          <p:nvPr/>
        </p:nvSpPr>
        <p:spPr>
          <a:xfrm>
            <a:off x="2869396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D6580B8-04E4-4561-B963-57912A6053C7}"/>
              </a:ext>
            </a:extLst>
          </p:cNvPr>
          <p:cNvSpPr/>
          <p:nvPr/>
        </p:nvSpPr>
        <p:spPr>
          <a:xfrm>
            <a:off x="3138661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CA49C7-887B-46E9-9452-22C701E371FB}"/>
              </a:ext>
            </a:extLst>
          </p:cNvPr>
          <p:cNvSpPr/>
          <p:nvPr/>
        </p:nvSpPr>
        <p:spPr>
          <a:xfrm>
            <a:off x="3407925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606961-C4B1-4AC1-858C-85E7C64898E7}"/>
              </a:ext>
            </a:extLst>
          </p:cNvPr>
          <p:cNvSpPr/>
          <p:nvPr/>
        </p:nvSpPr>
        <p:spPr>
          <a:xfrm>
            <a:off x="3677189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CDF111-159A-4153-99DD-173DBCED7B58}"/>
              </a:ext>
            </a:extLst>
          </p:cNvPr>
          <p:cNvSpPr/>
          <p:nvPr/>
        </p:nvSpPr>
        <p:spPr>
          <a:xfrm>
            <a:off x="3946454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DDD363F-1C84-4845-90E3-069A4ED96BA0}"/>
              </a:ext>
            </a:extLst>
          </p:cNvPr>
          <p:cNvSpPr/>
          <p:nvPr/>
        </p:nvSpPr>
        <p:spPr>
          <a:xfrm>
            <a:off x="4215718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6F6D226-50EE-4680-AF37-39EDC8541D4B}"/>
              </a:ext>
            </a:extLst>
          </p:cNvPr>
          <p:cNvSpPr/>
          <p:nvPr/>
        </p:nvSpPr>
        <p:spPr>
          <a:xfrm>
            <a:off x="4484983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9C6C37-5282-4BC9-936E-39E8E685E849}"/>
              </a:ext>
            </a:extLst>
          </p:cNvPr>
          <p:cNvSpPr/>
          <p:nvPr/>
        </p:nvSpPr>
        <p:spPr>
          <a:xfrm>
            <a:off x="2061603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AA8DCC9-D69A-47FD-9494-D4530C18BE70}"/>
              </a:ext>
            </a:extLst>
          </p:cNvPr>
          <p:cNvSpPr/>
          <p:nvPr/>
        </p:nvSpPr>
        <p:spPr>
          <a:xfrm>
            <a:off x="2330867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362772D-2170-4618-9D77-0837057DCFB5}"/>
              </a:ext>
            </a:extLst>
          </p:cNvPr>
          <p:cNvSpPr/>
          <p:nvPr/>
        </p:nvSpPr>
        <p:spPr>
          <a:xfrm>
            <a:off x="2600132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D9B0DFD-A215-453A-A972-16A24C971AC5}"/>
              </a:ext>
            </a:extLst>
          </p:cNvPr>
          <p:cNvSpPr/>
          <p:nvPr/>
        </p:nvSpPr>
        <p:spPr>
          <a:xfrm>
            <a:off x="2869396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42AF90D-F604-4F3C-A5A4-92525A505451}"/>
              </a:ext>
            </a:extLst>
          </p:cNvPr>
          <p:cNvSpPr/>
          <p:nvPr/>
        </p:nvSpPr>
        <p:spPr>
          <a:xfrm>
            <a:off x="3138661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1053E73-8B13-4A61-9400-D159432FBA4E}"/>
              </a:ext>
            </a:extLst>
          </p:cNvPr>
          <p:cNvSpPr/>
          <p:nvPr/>
        </p:nvSpPr>
        <p:spPr>
          <a:xfrm>
            <a:off x="3407925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AA5819-9A6F-404C-8B51-D45E944A51B8}"/>
              </a:ext>
            </a:extLst>
          </p:cNvPr>
          <p:cNvSpPr/>
          <p:nvPr/>
        </p:nvSpPr>
        <p:spPr>
          <a:xfrm>
            <a:off x="3677189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5189950-D9FA-42D8-B209-09FBDD2D8BEA}"/>
              </a:ext>
            </a:extLst>
          </p:cNvPr>
          <p:cNvSpPr/>
          <p:nvPr/>
        </p:nvSpPr>
        <p:spPr>
          <a:xfrm>
            <a:off x="3946454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D292E22-0B94-4B63-ACFB-03FF6274AC3A}"/>
              </a:ext>
            </a:extLst>
          </p:cNvPr>
          <p:cNvSpPr/>
          <p:nvPr/>
        </p:nvSpPr>
        <p:spPr>
          <a:xfrm>
            <a:off x="4215718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1EA407-55EA-4881-AA6A-F612D8857D10}"/>
              </a:ext>
            </a:extLst>
          </p:cNvPr>
          <p:cNvSpPr/>
          <p:nvPr/>
        </p:nvSpPr>
        <p:spPr>
          <a:xfrm>
            <a:off x="4484983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62669CF-B5FD-4121-9163-DB910EDAB074}"/>
              </a:ext>
            </a:extLst>
          </p:cNvPr>
          <p:cNvSpPr/>
          <p:nvPr/>
        </p:nvSpPr>
        <p:spPr>
          <a:xfrm>
            <a:off x="2061603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F7C420-8BFE-44D3-8A92-9518E769008B}"/>
              </a:ext>
            </a:extLst>
          </p:cNvPr>
          <p:cNvSpPr/>
          <p:nvPr/>
        </p:nvSpPr>
        <p:spPr>
          <a:xfrm>
            <a:off x="2330867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4759213-5DA1-424E-A0C6-D8E6D9DEC48A}"/>
              </a:ext>
            </a:extLst>
          </p:cNvPr>
          <p:cNvSpPr/>
          <p:nvPr/>
        </p:nvSpPr>
        <p:spPr>
          <a:xfrm>
            <a:off x="2600132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5539EA8-9481-4C8A-9D8B-A7DE7CD34C8C}"/>
              </a:ext>
            </a:extLst>
          </p:cNvPr>
          <p:cNvSpPr/>
          <p:nvPr/>
        </p:nvSpPr>
        <p:spPr>
          <a:xfrm>
            <a:off x="2869396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FC4BAB6-5D05-484C-9D2F-6FD5E483E5AB}"/>
              </a:ext>
            </a:extLst>
          </p:cNvPr>
          <p:cNvSpPr/>
          <p:nvPr/>
        </p:nvSpPr>
        <p:spPr>
          <a:xfrm>
            <a:off x="3138661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0D8AFC0-8D80-4047-896A-CD5D5FB44A5A}"/>
              </a:ext>
            </a:extLst>
          </p:cNvPr>
          <p:cNvSpPr/>
          <p:nvPr/>
        </p:nvSpPr>
        <p:spPr>
          <a:xfrm>
            <a:off x="3407925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9E421C5-4A0A-4CF1-A301-CFFA510508EA}"/>
              </a:ext>
            </a:extLst>
          </p:cNvPr>
          <p:cNvSpPr/>
          <p:nvPr/>
        </p:nvSpPr>
        <p:spPr>
          <a:xfrm>
            <a:off x="3677189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4B197EC-BF51-4F6C-AAE5-01DF0B23E964}"/>
              </a:ext>
            </a:extLst>
          </p:cNvPr>
          <p:cNvSpPr/>
          <p:nvPr/>
        </p:nvSpPr>
        <p:spPr>
          <a:xfrm>
            <a:off x="3946454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6A9B3C-B773-4212-82FA-EB135C9DDCC8}"/>
              </a:ext>
            </a:extLst>
          </p:cNvPr>
          <p:cNvSpPr/>
          <p:nvPr/>
        </p:nvSpPr>
        <p:spPr>
          <a:xfrm>
            <a:off x="4215718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558332A-77DE-4681-81A6-F7EE4F8C8297}"/>
              </a:ext>
            </a:extLst>
          </p:cNvPr>
          <p:cNvSpPr/>
          <p:nvPr/>
        </p:nvSpPr>
        <p:spPr>
          <a:xfrm>
            <a:off x="4484983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779E43F-E25C-4AFF-866E-F61DD6C84AE7}"/>
              </a:ext>
            </a:extLst>
          </p:cNvPr>
          <p:cNvSpPr/>
          <p:nvPr/>
        </p:nvSpPr>
        <p:spPr>
          <a:xfrm>
            <a:off x="2061603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0A6D2B4-A8E6-471B-B1A4-5B043628D80B}"/>
              </a:ext>
            </a:extLst>
          </p:cNvPr>
          <p:cNvSpPr/>
          <p:nvPr/>
        </p:nvSpPr>
        <p:spPr>
          <a:xfrm>
            <a:off x="2330867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B095AC8-7C8A-4685-81B6-FC852EA91ACF}"/>
              </a:ext>
            </a:extLst>
          </p:cNvPr>
          <p:cNvSpPr/>
          <p:nvPr/>
        </p:nvSpPr>
        <p:spPr>
          <a:xfrm>
            <a:off x="2600132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A0A1507-B049-4AD6-A2B9-23F95E03DDD7}"/>
              </a:ext>
            </a:extLst>
          </p:cNvPr>
          <p:cNvSpPr/>
          <p:nvPr/>
        </p:nvSpPr>
        <p:spPr>
          <a:xfrm>
            <a:off x="2869396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02B5204-6841-4B7E-83D5-7BA359CA4100}"/>
              </a:ext>
            </a:extLst>
          </p:cNvPr>
          <p:cNvSpPr/>
          <p:nvPr/>
        </p:nvSpPr>
        <p:spPr>
          <a:xfrm>
            <a:off x="3138661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7EA0C46-5D25-4182-B977-4B3046176476}"/>
              </a:ext>
            </a:extLst>
          </p:cNvPr>
          <p:cNvSpPr/>
          <p:nvPr/>
        </p:nvSpPr>
        <p:spPr>
          <a:xfrm>
            <a:off x="3407925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77A85AB-C003-4AF6-A291-3249DEF702EC}"/>
              </a:ext>
            </a:extLst>
          </p:cNvPr>
          <p:cNvSpPr/>
          <p:nvPr/>
        </p:nvSpPr>
        <p:spPr>
          <a:xfrm>
            <a:off x="3677189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BFE628C-483F-4CDA-9EF9-C17F7D4A1FD5}"/>
              </a:ext>
            </a:extLst>
          </p:cNvPr>
          <p:cNvSpPr/>
          <p:nvPr/>
        </p:nvSpPr>
        <p:spPr>
          <a:xfrm>
            <a:off x="3946454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6B457E7-A5AE-4B8E-B5D9-823AF759BB3E}"/>
              </a:ext>
            </a:extLst>
          </p:cNvPr>
          <p:cNvSpPr/>
          <p:nvPr/>
        </p:nvSpPr>
        <p:spPr>
          <a:xfrm>
            <a:off x="4215718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48305DF-56BB-4AED-B6C4-D2524C111530}"/>
              </a:ext>
            </a:extLst>
          </p:cNvPr>
          <p:cNvSpPr/>
          <p:nvPr/>
        </p:nvSpPr>
        <p:spPr>
          <a:xfrm>
            <a:off x="4484983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38BB5E6-76F2-448B-9156-5270FBB28749}"/>
              </a:ext>
            </a:extLst>
          </p:cNvPr>
          <p:cNvSpPr/>
          <p:nvPr/>
        </p:nvSpPr>
        <p:spPr>
          <a:xfrm>
            <a:off x="2061603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39B9575-B77A-4387-895A-084282EC75F7}"/>
              </a:ext>
            </a:extLst>
          </p:cNvPr>
          <p:cNvSpPr/>
          <p:nvPr/>
        </p:nvSpPr>
        <p:spPr>
          <a:xfrm>
            <a:off x="2330867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77EFAAA-C7C9-4B81-B236-0A12821A67F0}"/>
              </a:ext>
            </a:extLst>
          </p:cNvPr>
          <p:cNvSpPr/>
          <p:nvPr/>
        </p:nvSpPr>
        <p:spPr>
          <a:xfrm>
            <a:off x="2600132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1AC0A23-816D-49A4-8D09-7DAE3B984F91}"/>
              </a:ext>
            </a:extLst>
          </p:cNvPr>
          <p:cNvSpPr/>
          <p:nvPr/>
        </p:nvSpPr>
        <p:spPr>
          <a:xfrm>
            <a:off x="2869396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1A6642B-1255-437A-82B0-4644891234BF}"/>
              </a:ext>
            </a:extLst>
          </p:cNvPr>
          <p:cNvSpPr/>
          <p:nvPr/>
        </p:nvSpPr>
        <p:spPr>
          <a:xfrm>
            <a:off x="3138661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8BD4974-88A6-4336-A85A-DE5D66E118CD}"/>
              </a:ext>
            </a:extLst>
          </p:cNvPr>
          <p:cNvSpPr/>
          <p:nvPr/>
        </p:nvSpPr>
        <p:spPr>
          <a:xfrm>
            <a:off x="3407925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C0DA42D-6C5E-4989-97FF-2BFA6D640821}"/>
              </a:ext>
            </a:extLst>
          </p:cNvPr>
          <p:cNvSpPr/>
          <p:nvPr/>
        </p:nvSpPr>
        <p:spPr>
          <a:xfrm>
            <a:off x="3677189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0E6BD58-5EC7-4BB0-9D31-F666A6F30999}"/>
              </a:ext>
            </a:extLst>
          </p:cNvPr>
          <p:cNvSpPr/>
          <p:nvPr/>
        </p:nvSpPr>
        <p:spPr>
          <a:xfrm>
            <a:off x="3946454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96D2E1C-3263-4453-A800-66B27C6AC661}"/>
              </a:ext>
            </a:extLst>
          </p:cNvPr>
          <p:cNvSpPr/>
          <p:nvPr/>
        </p:nvSpPr>
        <p:spPr>
          <a:xfrm>
            <a:off x="4215718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CFD21B8-FD4A-41C0-98A9-718E004D0796}"/>
              </a:ext>
            </a:extLst>
          </p:cNvPr>
          <p:cNvSpPr/>
          <p:nvPr/>
        </p:nvSpPr>
        <p:spPr>
          <a:xfrm>
            <a:off x="4484983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8A8EDE0-8D0F-465B-9DD6-53D6346D6452}"/>
              </a:ext>
            </a:extLst>
          </p:cNvPr>
          <p:cNvSpPr/>
          <p:nvPr/>
        </p:nvSpPr>
        <p:spPr>
          <a:xfrm>
            <a:off x="2061603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B5AEE9-AE23-4135-AB8E-4BFAAA4E8468}"/>
              </a:ext>
            </a:extLst>
          </p:cNvPr>
          <p:cNvSpPr/>
          <p:nvPr/>
        </p:nvSpPr>
        <p:spPr>
          <a:xfrm>
            <a:off x="2330867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0CDAF85-95AE-4725-B04A-DEA362A80D3A}"/>
              </a:ext>
            </a:extLst>
          </p:cNvPr>
          <p:cNvSpPr/>
          <p:nvPr/>
        </p:nvSpPr>
        <p:spPr>
          <a:xfrm>
            <a:off x="2600132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30BFD88-3CF5-48A5-8355-CAC475524DC4}"/>
              </a:ext>
            </a:extLst>
          </p:cNvPr>
          <p:cNvSpPr/>
          <p:nvPr/>
        </p:nvSpPr>
        <p:spPr>
          <a:xfrm>
            <a:off x="2869396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C117CD9-5C57-427B-8BCE-1F5062B390B5}"/>
              </a:ext>
            </a:extLst>
          </p:cNvPr>
          <p:cNvSpPr/>
          <p:nvPr/>
        </p:nvSpPr>
        <p:spPr>
          <a:xfrm>
            <a:off x="3138661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FDB6A4D-8452-4C6E-A4DD-6C794B07BDCE}"/>
              </a:ext>
            </a:extLst>
          </p:cNvPr>
          <p:cNvSpPr/>
          <p:nvPr/>
        </p:nvSpPr>
        <p:spPr>
          <a:xfrm>
            <a:off x="3407925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8AA99E6-BCB2-4021-945D-B45A139698A0}"/>
              </a:ext>
            </a:extLst>
          </p:cNvPr>
          <p:cNvSpPr/>
          <p:nvPr/>
        </p:nvSpPr>
        <p:spPr>
          <a:xfrm>
            <a:off x="3677189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241B7F6-F15D-47CD-B0BC-B8ED931174FD}"/>
              </a:ext>
            </a:extLst>
          </p:cNvPr>
          <p:cNvSpPr/>
          <p:nvPr/>
        </p:nvSpPr>
        <p:spPr>
          <a:xfrm>
            <a:off x="3946454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6C1C79-BF6F-44D2-8592-999093E56A99}"/>
              </a:ext>
            </a:extLst>
          </p:cNvPr>
          <p:cNvSpPr/>
          <p:nvPr/>
        </p:nvSpPr>
        <p:spPr>
          <a:xfrm>
            <a:off x="4215718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DA7ECFA-9151-43A0-B325-DDB0951C090D}"/>
              </a:ext>
            </a:extLst>
          </p:cNvPr>
          <p:cNvSpPr/>
          <p:nvPr/>
        </p:nvSpPr>
        <p:spPr>
          <a:xfrm>
            <a:off x="4484983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3BCE257-C8E1-4FAA-90B8-C4E2A0523C06}"/>
              </a:ext>
            </a:extLst>
          </p:cNvPr>
          <p:cNvSpPr/>
          <p:nvPr/>
        </p:nvSpPr>
        <p:spPr>
          <a:xfrm>
            <a:off x="2061603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13108F4-ECD1-492A-BA5E-4C82F6123C97}"/>
              </a:ext>
            </a:extLst>
          </p:cNvPr>
          <p:cNvSpPr/>
          <p:nvPr/>
        </p:nvSpPr>
        <p:spPr>
          <a:xfrm>
            <a:off x="2330867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7687BD3-E107-40B0-AB8E-805E9EEE0C6E}"/>
              </a:ext>
            </a:extLst>
          </p:cNvPr>
          <p:cNvSpPr/>
          <p:nvPr/>
        </p:nvSpPr>
        <p:spPr>
          <a:xfrm>
            <a:off x="2600132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0CB961D-C025-465D-AE7C-CDD9610A63BA}"/>
              </a:ext>
            </a:extLst>
          </p:cNvPr>
          <p:cNvSpPr/>
          <p:nvPr/>
        </p:nvSpPr>
        <p:spPr>
          <a:xfrm>
            <a:off x="2869396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49CC7F-4254-4BA8-BEBE-0E92CA45C458}"/>
              </a:ext>
            </a:extLst>
          </p:cNvPr>
          <p:cNvSpPr/>
          <p:nvPr/>
        </p:nvSpPr>
        <p:spPr>
          <a:xfrm>
            <a:off x="3138661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AF938ED-5639-4FFD-9E1D-C6A8FE865890}"/>
              </a:ext>
            </a:extLst>
          </p:cNvPr>
          <p:cNvSpPr/>
          <p:nvPr/>
        </p:nvSpPr>
        <p:spPr>
          <a:xfrm>
            <a:off x="3407925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42D771A-BA26-45CB-83B7-4EEB6AE58B25}"/>
              </a:ext>
            </a:extLst>
          </p:cNvPr>
          <p:cNvSpPr/>
          <p:nvPr/>
        </p:nvSpPr>
        <p:spPr>
          <a:xfrm>
            <a:off x="3677189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B473A59-D07E-46CE-9D22-010E1793A873}"/>
              </a:ext>
            </a:extLst>
          </p:cNvPr>
          <p:cNvSpPr/>
          <p:nvPr/>
        </p:nvSpPr>
        <p:spPr>
          <a:xfrm>
            <a:off x="3946454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3F87F29-BF3A-4E36-B518-2CFC02C4325E}"/>
              </a:ext>
            </a:extLst>
          </p:cNvPr>
          <p:cNvSpPr/>
          <p:nvPr/>
        </p:nvSpPr>
        <p:spPr>
          <a:xfrm>
            <a:off x="4215718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B0FE2931-AB6F-4A87-BCE5-2FE98C44EBEC}"/>
              </a:ext>
            </a:extLst>
          </p:cNvPr>
          <p:cNvSpPr/>
          <p:nvPr/>
        </p:nvSpPr>
        <p:spPr>
          <a:xfrm>
            <a:off x="4484983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BCDA86-F2FA-406E-8011-E1E448EE2E3B}"/>
              </a:ext>
            </a:extLst>
          </p:cNvPr>
          <p:cNvSpPr txBox="1"/>
          <p:nvPr/>
        </p:nvSpPr>
        <p:spPr>
          <a:xfrm>
            <a:off x="2964757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D1654A5-30B1-40D0-A777-B5AD9FA47343}"/>
              </a:ext>
            </a:extLst>
          </p:cNvPr>
          <p:cNvCxnSpPr/>
          <p:nvPr/>
        </p:nvCxnSpPr>
        <p:spPr>
          <a:xfrm>
            <a:off x="3102298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F2DB93F-34CB-4754-88FF-BAC1595A5067}"/>
              </a:ext>
            </a:extLst>
          </p:cNvPr>
          <p:cNvSpPr/>
          <p:nvPr/>
        </p:nvSpPr>
        <p:spPr>
          <a:xfrm>
            <a:off x="6492057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0CFDF98-E573-4671-A943-24B798E8C108}"/>
              </a:ext>
            </a:extLst>
          </p:cNvPr>
          <p:cNvSpPr/>
          <p:nvPr/>
        </p:nvSpPr>
        <p:spPr>
          <a:xfrm>
            <a:off x="757007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364BB54-9364-4263-9102-691D40DDC411}"/>
              </a:ext>
            </a:extLst>
          </p:cNvPr>
          <p:cNvSpPr/>
          <p:nvPr/>
        </p:nvSpPr>
        <p:spPr>
          <a:xfrm>
            <a:off x="783934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B352DBF-A23B-4A9A-8F59-86FFC0DDACD2}"/>
              </a:ext>
            </a:extLst>
          </p:cNvPr>
          <p:cNvSpPr/>
          <p:nvPr/>
        </p:nvSpPr>
        <p:spPr>
          <a:xfrm>
            <a:off x="810860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B70507E-03CA-44D6-9DA5-3366B0CFCE8B}"/>
              </a:ext>
            </a:extLst>
          </p:cNvPr>
          <p:cNvSpPr/>
          <p:nvPr/>
        </p:nvSpPr>
        <p:spPr>
          <a:xfrm>
            <a:off x="837787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31F035-9253-49C1-B269-E612C2CD834E}"/>
              </a:ext>
            </a:extLst>
          </p:cNvPr>
          <p:cNvSpPr/>
          <p:nvPr/>
        </p:nvSpPr>
        <p:spPr>
          <a:xfrm>
            <a:off x="864713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629B781-25B6-4DD4-B240-56E92E21D15B}"/>
              </a:ext>
            </a:extLst>
          </p:cNvPr>
          <p:cNvSpPr/>
          <p:nvPr/>
        </p:nvSpPr>
        <p:spPr>
          <a:xfrm>
            <a:off x="8916401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A0B634E-29E2-4B57-A97F-8D83CC5397C1}"/>
              </a:ext>
            </a:extLst>
          </p:cNvPr>
          <p:cNvSpPr/>
          <p:nvPr/>
        </p:nvSpPr>
        <p:spPr>
          <a:xfrm>
            <a:off x="918566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92AC121-4C6D-493D-9140-D064CE601D31}"/>
              </a:ext>
            </a:extLst>
          </p:cNvPr>
          <p:cNvSpPr/>
          <p:nvPr/>
        </p:nvSpPr>
        <p:spPr>
          <a:xfrm>
            <a:off x="945493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F165A73-4328-444D-8552-44D0EC660C2A}"/>
              </a:ext>
            </a:extLst>
          </p:cNvPr>
          <p:cNvSpPr/>
          <p:nvPr/>
        </p:nvSpPr>
        <p:spPr>
          <a:xfrm>
            <a:off x="97241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551806D-CFDD-4637-916F-B4363F1DF05D}"/>
              </a:ext>
            </a:extLst>
          </p:cNvPr>
          <p:cNvSpPr/>
          <p:nvPr/>
        </p:nvSpPr>
        <p:spPr>
          <a:xfrm>
            <a:off x="999345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629B4A9-2F19-4D00-A12A-9D3B178E47A7}"/>
              </a:ext>
            </a:extLst>
          </p:cNvPr>
          <p:cNvSpPr/>
          <p:nvPr/>
        </p:nvSpPr>
        <p:spPr>
          <a:xfrm>
            <a:off x="757007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DC85A4E-5E31-4AEE-B4BC-5C935F0591E4}"/>
              </a:ext>
            </a:extLst>
          </p:cNvPr>
          <p:cNvSpPr/>
          <p:nvPr/>
        </p:nvSpPr>
        <p:spPr>
          <a:xfrm>
            <a:off x="783934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79B8A35-2A45-4511-A3A5-907B40A31190}"/>
              </a:ext>
            </a:extLst>
          </p:cNvPr>
          <p:cNvSpPr/>
          <p:nvPr/>
        </p:nvSpPr>
        <p:spPr>
          <a:xfrm>
            <a:off x="810860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99E16406-F820-4A86-9231-EC886B367D6F}"/>
              </a:ext>
            </a:extLst>
          </p:cNvPr>
          <p:cNvSpPr/>
          <p:nvPr/>
        </p:nvSpPr>
        <p:spPr>
          <a:xfrm>
            <a:off x="837787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783E470-0CF3-4B6D-9D0C-80308D586054}"/>
              </a:ext>
            </a:extLst>
          </p:cNvPr>
          <p:cNvSpPr/>
          <p:nvPr/>
        </p:nvSpPr>
        <p:spPr>
          <a:xfrm>
            <a:off x="864713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1C4B47-FF22-415C-97C2-316D07143943}"/>
              </a:ext>
            </a:extLst>
          </p:cNvPr>
          <p:cNvSpPr/>
          <p:nvPr/>
        </p:nvSpPr>
        <p:spPr>
          <a:xfrm>
            <a:off x="8916401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DD1DAF4-586D-4E80-8833-F93CA9DC4466}"/>
              </a:ext>
            </a:extLst>
          </p:cNvPr>
          <p:cNvSpPr/>
          <p:nvPr/>
        </p:nvSpPr>
        <p:spPr>
          <a:xfrm>
            <a:off x="918566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E4765963-6C47-4560-970B-D0BE29BE64C8}"/>
              </a:ext>
            </a:extLst>
          </p:cNvPr>
          <p:cNvSpPr/>
          <p:nvPr/>
        </p:nvSpPr>
        <p:spPr>
          <a:xfrm>
            <a:off x="945493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53866F4-7EA9-461A-8894-F1B065D27C69}"/>
              </a:ext>
            </a:extLst>
          </p:cNvPr>
          <p:cNvSpPr/>
          <p:nvPr/>
        </p:nvSpPr>
        <p:spPr>
          <a:xfrm>
            <a:off x="97241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EB13F37-AB1A-48BA-8DBF-34F508E0D96D}"/>
              </a:ext>
            </a:extLst>
          </p:cNvPr>
          <p:cNvSpPr/>
          <p:nvPr/>
        </p:nvSpPr>
        <p:spPr>
          <a:xfrm>
            <a:off x="999345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A5BE646-FAE2-4F06-BFC8-B47881029964}"/>
              </a:ext>
            </a:extLst>
          </p:cNvPr>
          <p:cNvSpPr/>
          <p:nvPr/>
        </p:nvSpPr>
        <p:spPr>
          <a:xfrm>
            <a:off x="757007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936EE0A-DECE-4302-BC63-87E86DA6AB80}"/>
              </a:ext>
            </a:extLst>
          </p:cNvPr>
          <p:cNvSpPr/>
          <p:nvPr/>
        </p:nvSpPr>
        <p:spPr>
          <a:xfrm>
            <a:off x="783934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FF1FF3B-8B43-4021-A7FE-4A3A78AF22D0}"/>
              </a:ext>
            </a:extLst>
          </p:cNvPr>
          <p:cNvSpPr/>
          <p:nvPr/>
        </p:nvSpPr>
        <p:spPr>
          <a:xfrm>
            <a:off x="810860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5817BB8-91CD-4D17-83B9-0FE4C36E263B}"/>
              </a:ext>
            </a:extLst>
          </p:cNvPr>
          <p:cNvSpPr/>
          <p:nvPr/>
        </p:nvSpPr>
        <p:spPr>
          <a:xfrm>
            <a:off x="837787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9E5D659-B4BE-4319-A13D-EEF5809C5337}"/>
              </a:ext>
            </a:extLst>
          </p:cNvPr>
          <p:cNvSpPr/>
          <p:nvPr/>
        </p:nvSpPr>
        <p:spPr>
          <a:xfrm>
            <a:off x="864713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8F33C112-F026-46EC-95AB-771ED0238E64}"/>
              </a:ext>
            </a:extLst>
          </p:cNvPr>
          <p:cNvSpPr/>
          <p:nvPr/>
        </p:nvSpPr>
        <p:spPr>
          <a:xfrm>
            <a:off x="8916401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A22CB92-1045-4D42-8FEB-86B78549F540}"/>
              </a:ext>
            </a:extLst>
          </p:cNvPr>
          <p:cNvSpPr/>
          <p:nvPr/>
        </p:nvSpPr>
        <p:spPr>
          <a:xfrm>
            <a:off x="918566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001904F-2FD3-4591-AA52-A71F15CDFD49}"/>
              </a:ext>
            </a:extLst>
          </p:cNvPr>
          <p:cNvSpPr/>
          <p:nvPr/>
        </p:nvSpPr>
        <p:spPr>
          <a:xfrm>
            <a:off x="945493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B1726585-6978-4E41-A6D2-72E4F7F9F92D}"/>
              </a:ext>
            </a:extLst>
          </p:cNvPr>
          <p:cNvSpPr/>
          <p:nvPr/>
        </p:nvSpPr>
        <p:spPr>
          <a:xfrm>
            <a:off x="97241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F1D9CBC9-E3AA-45B2-8E50-EED16F03C0F8}"/>
              </a:ext>
            </a:extLst>
          </p:cNvPr>
          <p:cNvSpPr/>
          <p:nvPr/>
        </p:nvSpPr>
        <p:spPr>
          <a:xfrm>
            <a:off x="999345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EBB4145-6D5F-4A52-A4FD-89E446C8DAE4}"/>
              </a:ext>
            </a:extLst>
          </p:cNvPr>
          <p:cNvSpPr/>
          <p:nvPr/>
        </p:nvSpPr>
        <p:spPr>
          <a:xfrm>
            <a:off x="7570079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A82410D8-84FE-4A04-A4C8-928A778E41EE}"/>
              </a:ext>
            </a:extLst>
          </p:cNvPr>
          <p:cNvSpPr/>
          <p:nvPr/>
        </p:nvSpPr>
        <p:spPr>
          <a:xfrm>
            <a:off x="7839343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CA4ACC30-E537-40F6-9C0D-E5EC0C45AFD1}"/>
              </a:ext>
            </a:extLst>
          </p:cNvPr>
          <p:cNvSpPr/>
          <p:nvPr/>
        </p:nvSpPr>
        <p:spPr>
          <a:xfrm>
            <a:off x="8108608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AF154A34-E026-435F-B70D-CE46235280F6}"/>
              </a:ext>
            </a:extLst>
          </p:cNvPr>
          <p:cNvSpPr/>
          <p:nvPr/>
        </p:nvSpPr>
        <p:spPr>
          <a:xfrm>
            <a:off x="8377872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69CE8A5-48C9-4412-B8FC-0D4515F8535E}"/>
              </a:ext>
            </a:extLst>
          </p:cNvPr>
          <p:cNvSpPr/>
          <p:nvPr/>
        </p:nvSpPr>
        <p:spPr>
          <a:xfrm>
            <a:off x="8647137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2A31B9B5-C89F-45A5-9C02-CE022DE23296}"/>
              </a:ext>
            </a:extLst>
          </p:cNvPr>
          <p:cNvSpPr/>
          <p:nvPr/>
        </p:nvSpPr>
        <p:spPr>
          <a:xfrm>
            <a:off x="8916401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0543E52-B2C0-4BB7-BF89-4D009BD2D0A1}"/>
              </a:ext>
            </a:extLst>
          </p:cNvPr>
          <p:cNvSpPr/>
          <p:nvPr/>
        </p:nvSpPr>
        <p:spPr>
          <a:xfrm>
            <a:off x="9185665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8140022-BE5C-4811-AB36-E7F62B50C8D8}"/>
              </a:ext>
            </a:extLst>
          </p:cNvPr>
          <p:cNvSpPr/>
          <p:nvPr/>
        </p:nvSpPr>
        <p:spPr>
          <a:xfrm>
            <a:off x="9454930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731EFD1-7CD7-454C-9BD3-25D87DA3F016}"/>
              </a:ext>
            </a:extLst>
          </p:cNvPr>
          <p:cNvSpPr/>
          <p:nvPr/>
        </p:nvSpPr>
        <p:spPr>
          <a:xfrm>
            <a:off x="972419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0823B6A-BA23-4181-A80F-95F03C68A32F}"/>
              </a:ext>
            </a:extLst>
          </p:cNvPr>
          <p:cNvSpPr/>
          <p:nvPr/>
        </p:nvSpPr>
        <p:spPr>
          <a:xfrm>
            <a:off x="999345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695982E-2043-4C8B-9796-2D624EDB5978}"/>
              </a:ext>
            </a:extLst>
          </p:cNvPr>
          <p:cNvSpPr/>
          <p:nvPr/>
        </p:nvSpPr>
        <p:spPr>
          <a:xfrm>
            <a:off x="7570079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230E533-B0E5-4866-AD21-546A7399B2BF}"/>
              </a:ext>
            </a:extLst>
          </p:cNvPr>
          <p:cNvSpPr/>
          <p:nvPr/>
        </p:nvSpPr>
        <p:spPr>
          <a:xfrm>
            <a:off x="7839343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1B30FB-A653-4CF4-8FAF-D9735FB0F702}"/>
              </a:ext>
            </a:extLst>
          </p:cNvPr>
          <p:cNvSpPr/>
          <p:nvPr/>
        </p:nvSpPr>
        <p:spPr>
          <a:xfrm>
            <a:off x="8108608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4108A20-2BF1-4AA2-9E22-31DE2B1D06D9}"/>
              </a:ext>
            </a:extLst>
          </p:cNvPr>
          <p:cNvSpPr/>
          <p:nvPr/>
        </p:nvSpPr>
        <p:spPr>
          <a:xfrm>
            <a:off x="8377872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70775098-3835-468A-AECA-57C81DDC338B}"/>
              </a:ext>
            </a:extLst>
          </p:cNvPr>
          <p:cNvSpPr/>
          <p:nvPr/>
        </p:nvSpPr>
        <p:spPr>
          <a:xfrm>
            <a:off x="8647137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3A6A7ABE-D503-47B5-8D8A-98D10B01091B}"/>
              </a:ext>
            </a:extLst>
          </p:cNvPr>
          <p:cNvSpPr/>
          <p:nvPr/>
        </p:nvSpPr>
        <p:spPr>
          <a:xfrm>
            <a:off x="8916401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544C79C-035B-466B-8F36-E21045EC7CEE}"/>
              </a:ext>
            </a:extLst>
          </p:cNvPr>
          <p:cNvSpPr/>
          <p:nvPr/>
        </p:nvSpPr>
        <p:spPr>
          <a:xfrm>
            <a:off x="9185665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7B7AA4FD-35CB-4A58-A18F-92A9FEE5163D}"/>
              </a:ext>
            </a:extLst>
          </p:cNvPr>
          <p:cNvSpPr/>
          <p:nvPr/>
        </p:nvSpPr>
        <p:spPr>
          <a:xfrm>
            <a:off x="9454930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6C5A979-9272-4DD7-913F-4BDD7EA194AD}"/>
              </a:ext>
            </a:extLst>
          </p:cNvPr>
          <p:cNvSpPr/>
          <p:nvPr/>
        </p:nvSpPr>
        <p:spPr>
          <a:xfrm>
            <a:off x="9724194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5B843DF-CCBD-4717-8750-95175843E003}"/>
              </a:ext>
            </a:extLst>
          </p:cNvPr>
          <p:cNvSpPr/>
          <p:nvPr/>
        </p:nvSpPr>
        <p:spPr>
          <a:xfrm>
            <a:off x="9993459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BCC7627-DC5E-48B2-992F-1F0807E6FCD2}"/>
              </a:ext>
            </a:extLst>
          </p:cNvPr>
          <p:cNvSpPr/>
          <p:nvPr/>
        </p:nvSpPr>
        <p:spPr>
          <a:xfrm>
            <a:off x="7570079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2E029E27-1231-4610-B51D-C08549399088}"/>
              </a:ext>
            </a:extLst>
          </p:cNvPr>
          <p:cNvSpPr/>
          <p:nvPr/>
        </p:nvSpPr>
        <p:spPr>
          <a:xfrm>
            <a:off x="7839343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EDEBA717-6035-469C-874F-9252A6CA8B6E}"/>
              </a:ext>
            </a:extLst>
          </p:cNvPr>
          <p:cNvSpPr/>
          <p:nvPr/>
        </p:nvSpPr>
        <p:spPr>
          <a:xfrm>
            <a:off x="8108608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0AAAE38-999A-47F5-8F6F-CBDCCAA2234F}"/>
              </a:ext>
            </a:extLst>
          </p:cNvPr>
          <p:cNvSpPr/>
          <p:nvPr/>
        </p:nvSpPr>
        <p:spPr>
          <a:xfrm>
            <a:off x="8377872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964B856E-DE56-4C99-AB94-FE08B58DC14B}"/>
              </a:ext>
            </a:extLst>
          </p:cNvPr>
          <p:cNvSpPr/>
          <p:nvPr/>
        </p:nvSpPr>
        <p:spPr>
          <a:xfrm>
            <a:off x="8647137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F4F2901-2D7A-491A-A5B7-18DC79CEBF7A}"/>
              </a:ext>
            </a:extLst>
          </p:cNvPr>
          <p:cNvSpPr/>
          <p:nvPr/>
        </p:nvSpPr>
        <p:spPr>
          <a:xfrm>
            <a:off x="8916401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AABA9EB6-0A77-4C86-9BC6-E3CD4E5778EE}"/>
              </a:ext>
            </a:extLst>
          </p:cNvPr>
          <p:cNvSpPr/>
          <p:nvPr/>
        </p:nvSpPr>
        <p:spPr>
          <a:xfrm>
            <a:off x="9185665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2D7F0A57-0248-4BE8-B313-4385380EE03E}"/>
              </a:ext>
            </a:extLst>
          </p:cNvPr>
          <p:cNvSpPr/>
          <p:nvPr/>
        </p:nvSpPr>
        <p:spPr>
          <a:xfrm>
            <a:off x="9454930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8EC2DE0-CE4B-4190-9169-AF3B24B76A01}"/>
              </a:ext>
            </a:extLst>
          </p:cNvPr>
          <p:cNvSpPr/>
          <p:nvPr/>
        </p:nvSpPr>
        <p:spPr>
          <a:xfrm>
            <a:off x="9724194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A6922CAA-C348-4780-AFBA-94CC12D413ED}"/>
              </a:ext>
            </a:extLst>
          </p:cNvPr>
          <p:cNvSpPr/>
          <p:nvPr/>
        </p:nvSpPr>
        <p:spPr>
          <a:xfrm>
            <a:off x="9993459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FE15FE8-1357-476C-AED1-1F28FE111D46}"/>
              </a:ext>
            </a:extLst>
          </p:cNvPr>
          <p:cNvSpPr/>
          <p:nvPr/>
        </p:nvSpPr>
        <p:spPr>
          <a:xfrm>
            <a:off x="7570079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1091EE4-CB73-4D31-8B67-A70C634367CF}"/>
              </a:ext>
            </a:extLst>
          </p:cNvPr>
          <p:cNvSpPr/>
          <p:nvPr/>
        </p:nvSpPr>
        <p:spPr>
          <a:xfrm>
            <a:off x="7839343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F612153-7D86-4A96-8FDE-FFDE74E7F034}"/>
              </a:ext>
            </a:extLst>
          </p:cNvPr>
          <p:cNvSpPr/>
          <p:nvPr/>
        </p:nvSpPr>
        <p:spPr>
          <a:xfrm>
            <a:off x="8108608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1F74B07-B389-43D5-8D09-BBEDB98CC0D0}"/>
              </a:ext>
            </a:extLst>
          </p:cNvPr>
          <p:cNvSpPr/>
          <p:nvPr/>
        </p:nvSpPr>
        <p:spPr>
          <a:xfrm>
            <a:off x="8377872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0815466-D041-436D-9DAE-A162F1E3204E}"/>
              </a:ext>
            </a:extLst>
          </p:cNvPr>
          <p:cNvSpPr/>
          <p:nvPr/>
        </p:nvSpPr>
        <p:spPr>
          <a:xfrm>
            <a:off x="8647137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64CD1F8-055C-45B5-B9C8-E9B7314848E3}"/>
              </a:ext>
            </a:extLst>
          </p:cNvPr>
          <p:cNvSpPr/>
          <p:nvPr/>
        </p:nvSpPr>
        <p:spPr>
          <a:xfrm>
            <a:off x="8916401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ADFE4AD6-B3AF-4C4F-B72A-90DA85AA180C}"/>
              </a:ext>
            </a:extLst>
          </p:cNvPr>
          <p:cNvSpPr/>
          <p:nvPr/>
        </p:nvSpPr>
        <p:spPr>
          <a:xfrm>
            <a:off x="9185665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7C9EB0E2-0340-44D2-80E0-833EFB3D3B70}"/>
              </a:ext>
            </a:extLst>
          </p:cNvPr>
          <p:cNvSpPr/>
          <p:nvPr/>
        </p:nvSpPr>
        <p:spPr>
          <a:xfrm>
            <a:off x="9454930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BE862F9-8C35-4ED2-9841-55416EDBDB80}"/>
              </a:ext>
            </a:extLst>
          </p:cNvPr>
          <p:cNvSpPr/>
          <p:nvPr/>
        </p:nvSpPr>
        <p:spPr>
          <a:xfrm>
            <a:off x="9724194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1C23493F-9EF7-40F5-A939-DFB22531DA04}"/>
              </a:ext>
            </a:extLst>
          </p:cNvPr>
          <p:cNvSpPr/>
          <p:nvPr/>
        </p:nvSpPr>
        <p:spPr>
          <a:xfrm>
            <a:off x="9993459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9529CC41-ECE6-4EBE-B15E-0D29C6BE186C}"/>
              </a:ext>
            </a:extLst>
          </p:cNvPr>
          <p:cNvSpPr/>
          <p:nvPr/>
        </p:nvSpPr>
        <p:spPr>
          <a:xfrm>
            <a:off x="7570079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676BCDA-B102-4555-B655-D58F20CE5B1A}"/>
              </a:ext>
            </a:extLst>
          </p:cNvPr>
          <p:cNvSpPr/>
          <p:nvPr/>
        </p:nvSpPr>
        <p:spPr>
          <a:xfrm>
            <a:off x="7839343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C6B29E00-D306-4274-84AD-EDE9492F4F10}"/>
              </a:ext>
            </a:extLst>
          </p:cNvPr>
          <p:cNvSpPr/>
          <p:nvPr/>
        </p:nvSpPr>
        <p:spPr>
          <a:xfrm>
            <a:off x="8108608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E6C3FB0-6C1A-4E0A-B495-7CA1D91A4FD9}"/>
              </a:ext>
            </a:extLst>
          </p:cNvPr>
          <p:cNvSpPr/>
          <p:nvPr/>
        </p:nvSpPr>
        <p:spPr>
          <a:xfrm>
            <a:off x="8377872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11E3EC5-0ACF-4F97-A97B-5F5653118156}"/>
              </a:ext>
            </a:extLst>
          </p:cNvPr>
          <p:cNvSpPr/>
          <p:nvPr/>
        </p:nvSpPr>
        <p:spPr>
          <a:xfrm>
            <a:off x="8647137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93D4F7E-C629-4E9D-AA58-CB411F92F6F2}"/>
              </a:ext>
            </a:extLst>
          </p:cNvPr>
          <p:cNvSpPr/>
          <p:nvPr/>
        </p:nvSpPr>
        <p:spPr>
          <a:xfrm>
            <a:off x="8916401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D5F0E412-3B8C-480E-B0C3-EC818099B3BC}"/>
              </a:ext>
            </a:extLst>
          </p:cNvPr>
          <p:cNvSpPr/>
          <p:nvPr/>
        </p:nvSpPr>
        <p:spPr>
          <a:xfrm>
            <a:off x="9185665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CF61867-4C16-4A1F-B59D-DD134F759C8C}"/>
              </a:ext>
            </a:extLst>
          </p:cNvPr>
          <p:cNvSpPr/>
          <p:nvPr/>
        </p:nvSpPr>
        <p:spPr>
          <a:xfrm>
            <a:off x="9454930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2B3255D3-51F0-4293-8C98-71F7046C5433}"/>
              </a:ext>
            </a:extLst>
          </p:cNvPr>
          <p:cNvSpPr/>
          <p:nvPr/>
        </p:nvSpPr>
        <p:spPr>
          <a:xfrm>
            <a:off x="9724194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A889DF58-2498-497D-AFA9-6A6782954B64}"/>
              </a:ext>
            </a:extLst>
          </p:cNvPr>
          <p:cNvSpPr/>
          <p:nvPr/>
        </p:nvSpPr>
        <p:spPr>
          <a:xfrm>
            <a:off x="9993459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D6AA69DB-6372-403C-B640-79D0CB9735E6}"/>
              </a:ext>
            </a:extLst>
          </p:cNvPr>
          <p:cNvSpPr/>
          <p:nvPr/>
        </p:nvSpPr>
        <p:spPr>
          <a:xfrm>
            <a:off x="7570079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5C41E951-1A45-44A9-B9F5-25F4262A3159}"/>
              </a:ext>
            </a:extLst>
          </p:cNvPr>
          <p:cNvSpPr/>
          <p:nvPr/>
        </p:nvSpPr>
        <p:spPr>
          <a:xfrm>
            <a:off x="7839343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B7AF95BC-490C-4F85-B597-F5D1F25995F2}"/>
              </a:ext>
            </a:extLst>
          </p:cNvPr>
          <p:cNvSpPr/>
          <p:nvPr/>
        </p:nvSpPr>
        <p:spPr>
          <a:xfrm>
            <a:off x="8108608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FECADBE-D63C-4D86-AC2E-8A9B98683C26}"/>
              </a:ext>
            </a:extLst>
          </p:cNvPr>
          <p:cNvSpPr/>
          <p:nvPr/>
        </p:nvSpPr>
        <p:spPr>
          <a:xfrm>
            <a:off x="8377872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CCBBD28-6314-4031-B8FD-425632A3CDE3}"/>
              </a:ext>
            </a:extLst>
          </p:cNvPr>
          <p:cNvSpPr/>
          <p:nvPr/>
        </p:nvSpPr>
        <p:spPr>
          <a:xfrm>
            <a:off x="8647137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E25CBC4B-D398-4A21-8A99-878A20FC9D20}"/>
              </a:ext>
            </a:extLst>
          </p:cNvPr>
          <p:cNvSpPr/>
          <p:nvPr/>
        </p:nvSpPr>
        <p:spPr>
          <a:xfrm>
            <a:off x="8916401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BE09EA3D-CA56-4AEB-8204-719C32D496B8}"/>
              </a:ext>
            </a:extLst>
          </p:cNvPr>
          <p:cNvSpPr/>
          <p:nvPr/>
        </p:nvSpPr>
        <p:spPr>
          <a:xfrm>
            <a:off x="9185665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BEC5AB1-BA3D-48E8-AA1E-7D04ADB542F5}"/>
              </a:ext>
            </a:extLst>
          </p:cNvPr>
          <p:cNvSpPr/>
          <p:nvPr/>
        </p:nvSpPr>
        <p:spPr>
          <a:xfrm>
            <a:off x="9454930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91E91051-EDA5-4716-B4A7-A710981F2FF3}"/>
              </a:ext>
            </a:extLst>
          </p:cNvPr>
          <p:cNvSpPr/>
          <p:nvPr/>
        </p:nvSpPr>
        <p:spPr>
          <a:xfrm>
            <a:off x="9724194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8A25EBB-E687-481C-86E0-5A5E3E12832B}"/>
              </a:ext>
            </a:extLst>
          </p:cNvPr>
          <p:cNvSpPr/>
          <p:nvPr/>
        </p:nvSpPr>
        <p:spPr>
          <a:xfrm>
            <a:off x="9993459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2F8DFB8-DAE0-4A1D-8889-B91E33995F36}"/>
              </a:ext>
            </a:extLst>
          </p:cNvPr>
          <p:cNvSpPr/>
          <p:nvPr/>
        </p:nvSpPr>
        <p:spPr>
          <a:xfrm>
            <a:off x="7570079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5D4FB288-3BAF-4CF2-B145-6FAC80E97FC6}"/>
              </a:ext>
            </a:extLst>
          </p:cNvPr>
          <p:cNvSpPr/>
          <p:nvPr/>
        </p:nvSpPr>
        <p:spPr>
          <a:xfrm>
            <a:off x="7839343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8C55E873-81CB-40B6-97C7-464CDED69981}"/>
              </a:ext>
            </a:extLst>
          </p:cNvPr>
          <p:cNvSpPr/>
          <p:nvPr/>
        </p:nvSpPr>
        <p:spPr>
          <a:xfrm>
            <a:off x="8108608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3E8012E-6F25-4701-90B8-316815BA3899}"/>
              </a:ext>
            </a:extLst>
          </p:cNvPr>
          <p:cNvSpPr/>
          <p:nvPr/>
        </p:nvSpPr>
        <p:spPr>
          <a:xfrm>
            <a:off x="8377872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F722318-E348-41B4-BE90-62E3C3F333EB}"/>
              </a:ext>
            </a:extLst>
          </p:cNvPr>
          <p:cNvSpPr/>
          <p:nvPr/>
        </p:nvSpPr>
        <p:spPr>
          <a:xfrm>
            <a:off x="8647137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39FD976-E947-4C98-A2F2-24201486BA72}"/>
              </a:ext>
            </a:extLst>
          </p:cNvPr>
          <p:cNvSpPr/>
          <p:nvPr/>
        </p:nvSpPr>
        <p:spPr>
          <a:xfrm>
            <a:off x="8916401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ABE093AC-843A-471A-8D20-F515AF3B2AD6}"/>
              </a:ext>
            </a:extLst>
          </p:cNvPr>
          <p:cNvSpPr/>
          <p:nvPr/>
        </p:nvSpPr>
        <p:spPr>
          <a:xfrm>
            <a:off x="9185665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FDAD9986-9017-4B91-BA86-4F78918A878A}"/>
              </a:ext>
            </a:extLst>
          </p:cNvPr>
          <p:cNvSpPr/>
          <p:nvPr/>
        </p:nvSpPr>
        <p:spPr>
          <a:xfrm>
            <a:off x="9454930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CB0C3FD-7A2E-4E99-B7D7-49C3B769CDB6}"/>
              </a:ext>
            </a:extLst>
          </p:cNvPr>
          <p:cNvSpPr/>
          <p:nvPr/>
        </p:nvSpPr>
        <p:spPr>
          <a:xfrm>
            <a:off x="9724194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D773D99-C1B8-4A2E-A252-2B79B07356FB}"/>
              </a:ext>
            </a:extLst>
          </p:cNvPr>
          <p:cNvSpPr/>
          <p:nvPr/>
        </p:nvSpPr>
        <p:spPr>
          <a:xfrm>
            <a:off x="9993459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6A4A0E3-43CE-431A-99FB-ECAFE0BA9F0C}"/>
              </a:ext>
            </a:extLst>
          </p:cNvPr>
          <p:cNvSpPr txBox="1"/>
          <p:nvPr/>
        </p:nvSpPr>
        <p:spPr>
          <a:xfrm>
            <a:off x="8473233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8D1119F-49F4-4316-894A-E5A81591995D}"/>
              </a:ext>
            </a:extLst>
          </p:cNvPr>
          <p:cNvCxnSpPr/>
          <p:nvPr/>
        </p:nvCxnSpPr>
        <p:spPr>
          <a:xfrm>
            <a:off x="8610774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7D4708CB-FFDB-4AA7-87BF-13B3D44816EF}"/>
              </a:ext>
            </a:extLst>
          </p:cNvPr>
          <p:cNvGrpSpPr/>
          <p:nvPr/>
        </p:nvGrpSpPr>
        <p:grpSpPr>
          <a:xfrm>
            <a:off x="6492057" y="1540581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6CEB1FA-7288-4C8F-977F-696EAA23980A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4D486FA-F391-495F-A184-BB2A3B59BAF1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7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D4101C-CD91-486D-9DCD-6E2AED3337EA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5AC01B-566D-416F-8356-3E73E1FE59F8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0A6A19-6522-4226-A903-12EDC5B84737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F5E4F8-0868-47C7-92B7-1B486FA1CB8F}"/>
              </a:ext>
            </a:extLst>
          </p:cNvPr>
          <p:cNvSpPr txBox="1"/>
          <p:nvPr/>
        </p:nvSpPr>
        <p:spPr>
          <a:xfrm>
            <a:off x="407955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EEA10-87B6-4E47-84CD-33046E3BB81F}"/>
              </a:ext>
            </a:extLst>
          </p:cNvPr>
          <p:cNvSpPr txBox="1"/>
          <p:nvPr/>
        </p:nvSpPr>
        <p:spPr>
          <a:xfrm>
            <a:off x="680606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21DBAA-8184-4D74-8E99-EEBB01D58053}"/>
              </a:ext>
            </a:extLst>
          </p:cNvPr>
          <p:cNvSpPr txBox="1"/>
          <p:nvPr/>
        </p:nvSpPr>
        <p:spPr>
          <a:xfrm>
            <a:off x="5448661" y="28240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33C1-6EBC-47AD-A56F-69E34442A26A}"/>
              </a:ext>
            </a:extLst>
          </p:cNvPr>
          <p:cNvSpPr txBox="1"/>
          <p:nvPr/>
        </p:nvSpPr>
        <p:spPr>
          <a:xfrm>
            <a:off x="793338" y="4579841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02A5D7-2529-45F5-96A1-A999BA547A18}"/>
              </a:ext>
            </a:extLst>
          </p:cNvPr>
          <p:cNvSpPr txBox="1"/>
          <p:nvPr/>
        </p:nvSpPr>
        <p:spPr>
          <a:xfrm>
            <a:off x="8918051" y="4564983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67ABA-6308-429E-92E3-67271281BFA2}"/>
              </a:ext>
            </a:extLst>
          </p:cNvPr>
          <p:cNvSpPr txBox="1"/>
          <p:nvPr/>
        </p:nvSpPr>
        <p:spPr>
          <a:xfrm>
            <a:off x="8093599" y="2071681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6516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002912-0C13-4711-9044-2480DAD24357}"/>
              </a:ext>
            </a:extLst>
          </p:cNvPr>
          <p:cNvSpPr/>
          <p:nvPr/>
        </p:nvSpPr>
        <p:spPr>
          <a:xfrm>
            <a:off x="1201479" y="1691561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7C6143-5B94-4EBB-B5BC-A8554150498A}"/>
              </a:ext>
            </a:extLst>
          </p:cNvPr>
          <p:cNvSpPr/>
          <p:nvPr/>
        </p:nvSpPr>
        <p:spPr>
          <a:xfrm>
            <a:off x="1201479" y="3818812"/>
            <a:ext cx="9789042" cy="2127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C9024-976C-4A6A-A1A5-C2DC64EA639F}"/>
              </a:ext>
            </a:extLst>
          </p:cNvPr>
          <p:cNvSpPr txBox="1"/>
          <p:nvPr/>
        </p:nvSpPr>
        <p:spPr>
          <a:xfrm>
            <a:off x="4767752" y="2887788"/>
            <a:ext cx="2656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2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726F-89BC-4D5B-AE9F-DD7CF48EA339}"/>
              </a:ext>
            </a:extLst>
          </p:cNvPr>
          <p:cNvSpPr txBox="1"/>
          <p:nvPr/>
        </p:nvSpPr>
        <p:spPr>
          <a:xfrm>
            <a:off x="3862055" y="233968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5A87E-127D-4784-B9B1-0B2681C25F6F}"/>
              </a:ext>
            </a:extLst>
          </p:cNvPr>
          <p:cNvSpPr txBox="1"/>
          <p:nvPr/>
        </p:nvSpPr>
        <p:spPr>
          <a:xfrm>
            <a:off x="3971059" y="4680252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1CAE11-D2EB-461C-B5F1-CDE304F242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CE575E-F8D1-4D53-BC79-F38F368040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0F2F2-7B33-48F2-886E-04810D54340B}"/>
              </a:ext>
            </a:extLst>
          </p:cNvPr>
          <p:cNvSpPr txBox="1"/>
          <p:nvPr/>
        </p:nvSpPr>
        <p:spPr>
          <a:xfrm>
            <a:off x="4252386" y="3120358"/>
            <a:ext cx="3687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후기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E7C5A9-DD01-4695-849B-741443FF46C5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F192C8-B01C-48F8-9C0A-F5571DC42366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8885E4-2FFE-45FF-9586-18CBC55A78AC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722A225-06BA-4BA7-926F-BBB1EEB0C684}"/>
              </a:ext>
            </a:extLst>
          </p:cNvPr>
          <p:cNvSpPr/>
          <p:nvPr/>
        </p:nvSpPr>
        <p:spPr>
          <a:xfrm>
            <a:off x="-12700" y="0"/>
            <a:ext cx="2336800" cy="2336800"/>
          </a:xfrm>
          <a:prstGeom prst="diagStripe">
            <a:avLst>
              <a:gd name="adj" fmla="val 657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0AE2A-6645-4F65-BAED-3C8D7C760152}"/>
              </a:ext>
            </a:extLst>
          </p:cNvPr>
          <p:cNvSpPr txBox="1"/>
          <p:nvPr/>
        </p:nvSpPr>
        <p:spPr>
          <a:xfrm rot="18973966">
            <a:off x="-110071" y="81863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BBANG SHUTTLE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0BE1AF-66BE-4620-946B-BF822ECC405D}"/>
              </a:ext>
            </a:extLst>
          </p:cNvPr>
          <p:cNvGrpSpPr/>
          <p:nvPr/>
        </p:nvGrpSpPr>
        <p:grpSpPr>
          <a:xfrm>
            <a:off x="782651" y="1459296"/>
            <a:ext cx="10626698" cy="4583250"/>
            <a:chOff x="1063433" y="1665957"/>
            <a:chExt cx="10092118" cy="4352688"/>
          </a:xfrm>
          <a:solidFill>
            <a:schemeClr val="bg1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488EA8E-4153-41F7-A589-F7CDAFC2B38F}"/>
                </a:ext>
              </a:extLst>
            </p:cNvPr>
            <p:cNvSpPr/>
            <p:nvPr/>
          </p:nvSpPr>
          <p:spPr>
            <a:xfrm>
              <a:off x="7676890" y="2954160"/>
              <a:ext cx="374656" cy="302805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4751375-DE8A-4BD5-BD12-6D1248CD026D}"/>
                </a:ext>
              </a:extLst>
            </p:cNvPr>
            <p:cNvSpPr/>
            <p:nvPr/>
          </p:nvSpPr>
          <p:spPr>
            <a:xfrm>
              <a:off x="6353789" y="4357839"/>
              <a:ext cx="359260" cy="44137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F379D93-1AF8-4C04-B304-E45C58603E85}"/>
                </a:ext>
              </a:extLst>
            </p:cNvPr>
            <p:cNvSpPr/>
            <p:nvPr/>
          </p:nvSpPr>
          <p:spPr>
            <a:xfrm>
              <a:off x="6529312" y="2818667"/>
              <a:ext cx="51322" cy="102646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E6627DD-D6E0-41FB-A5DA-147FCB7FB40F}"/>
                </a:ext>
              </a:extLst>
            </p:cNvPr>
            <p:cNvSpPr/>
            <p:nvPr/>
          </p:nvSpPr>
          <p:spPr>
            <a:xfrm>
              <a:off x="7472112" y="3362176"/>
              <a:ext cx="133440" cy="118043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0E0BFEB-EA38-4E5E-8203-CF1A246FEFF3}"/>
                </a:ext>
              </a:extLst>
            </p:cNvPr>
            <p:cNvSpPr/>
            <p:nvPr/>
          </p:nvSpPr>
          <p:spPr>
            <a:xfrm>
              <a:off x="4077622" y="4925982"/>
              <a:ext cx="446508" cy="1077779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EECB74D-7682-4DF8-A937-CD773F98DBDD}"/>
                </a:ext>
              </a:extLst>
            </p:cNvPr>
            <p:cNvSpPr/>
            <p:nvPr/>
          </p:nvSpPr>
          <p:spPr>
            <a:xfrm>
              <a:off x="7174440" y="2864345"/>
              <a:ext cx="92381" cy="82116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B08D19C-173C-4F1B-B1F7-2D4B170E3C25}"/>
                </a:ext>
              </a:extLst>
            </p:cNvPr>
            <p:cNvSpPr/>
            <p:nvPr/>
          </p:nvSpPr>
          <p:spPr>
            <a:xfrm>
              <a:off x="9160120" y="4561077"/>
              <a:ext cx="1149631" cy="1077779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57B8F9C-5EAF-441E-BD16-D5668DCE0ED0}"/>
                </a:ext>
              </a:extLst>
            </p:cNvPr>
            <p:cNvSpPr/>
            <p:nvPr/>
          </p:nvSpPr>
          <p:spPr>
            <a:xfrm>
              <a:off x="6263974" y="2616969"/>
              <a:ext cx="189895" cy="87249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E6D35D4-965C-4EC8-AE1D-B9CAF53C40F8}"/>
                </a:ext>
              </a:extLst>
            </p:cNvPr>
            <p:cNvSpPr/>
            <p:nvPr/>
          </p:nvSpPr>
          <p:spPr>
            <a:xfrm>
              <a:off x="7209853" y="2844842"/>
              <a:ext cx="153968" cy="118043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A049AAF-5E7C-4FDE-A4F3-FAA4C4EAB88D}"/>
                </a:ext>
              </a:extLst>
            </p:cNvPr>
            <p:cNvSpPr/>
            <p:nvPr/>
          </p:nvSpPr>
          <p:spPr>
            <a:xfrm>
              <a:off x="6858805" y="4289579"/>
              <a:ext cx="51322" cy="71852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E457C3F-E4DA-42D3-943B-DD284A7C4019}"/>
                </a:ext>
              </a:extLst>
            </p:cNvPr>
            <p:cNvSpPr/>
            <p:nvPr/>
          </p:nvSpPr>
          <p:spPr>
            <a:xfrm>
              <a:off x="6084857" y="2539985"/>
              <a:ext cx="92381" cy="6158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333D364-C9CE-49E9-9E55-95A0BC4C3F95}"/>
                </a:ext>
              </a:extLst>
            </p:cNvPr>
            <p:cNvSpPr/>
            <p:nvPr/>
          </p:nvSpPr>
          <p:spPr>
            <a:xfrm>
              <a:off x="6044312" y="3813304"/>
              <a:ext cx="87249" cy="200159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8439395-25F7-43F9-9DC2-635E814E8A2E}"/>
                </a:ext>
              </a:extLst>
            </p:cNvPr>
            <p:cNvSpPr/>
            <p:nvPr/>
          </p:nvSpPr>
          <p:spPr>
            <a:xfrm>
              <a:off x="5865195" y="3719383"/>
              <a:ext cx="220688" cy="179630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EF587FF-F29A-48C8-A8E5-808B45D13212}"/>
                </a:ext>
              </a:extLst>
            </p:cNvPr>
            <p:cNvSpPr/>
            <p:nvPr/>
          </p:nvSpPr>
          <p:spPr>
            <a:xfrm>
              <a:off x="8493437" y="3349346"/>
              <a:ext cx="148836" cy="189895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3B9EE18-6ABF-4343-8431-0C82CA36E8DD}"/>
                </a:ext>
              </a:extLst>
            </p:cNvPr>
            <p:cNvSpPr/>
            <p:nvPr/>
          </p:nvSpPr>
          <p:spPr>
            <a:xfrm>
              <a:off x="6604757" y="2769911"/>
              <a:ext cx="164233" cy="97513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E9F13C5-DE6D-4150-9B83-334B079ECA6C}"/>
                </a:ext>
              </a:extLst>
            </p:cNvPr>
            <p:cNvSpPr/>
            <p:nvPr/>
          </p:nvSpPr>
          <p:spPr>
            <a:xfrm>
              <a:off x="6429746" y="2738604"/>
              <a:ext cx="102646" cy="82116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10D20FBB-5187-4B28-838F-45E64E50D896}"/>
                </a:ext>
              </a:extLst>
            </p:cNvPr>
            <p:cNvSpPr/>
            <p:nvPr/>
          </p:nvSpPr>
          <p:spPr>
            <a:xfrm>
              <a:off x="6592440" y="2394741"/>
              <a:ext cx="230953" cy="153968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3526F23-45BC-4127-9277-3AC72FC1D737}"/>
                </a:ext>
              </a:extLst>
            </p:cNvPr>
            <p:cNvSpPr/>
            <p:nvPr/>
          </p:nvSpPr>
          <p:spPr>
            <a:xfrm>
              <a:off x="3477658" y="3609039"/>
              <a:ext cx="46191" cy="87249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BD4AC5F-189E-4F0F-BC20-8C3AF33C9976}"/>
                </a:ext>
              </a:extLst>
            </p:cNvPr>
            <p:cNvSpPr/>
            <p:nvPr/>
          </p:nvSpPr>
          <p:spPr>
            <a:xfrm>
              <a:off x="4027325" y="4531823"/>
              <a:ext cx="364392" cy="431111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1FE032E-767C-46E2-BC99-85691C96F97F}"/>
                </a:ext>
              </a:extLst>
            </p:cNvPr>
            <p:cNvSpPr/>
            <p:nvPr/>
          </p:nvSpPr>
          <p:spPr>
            <a:xfrm>
              <a:off x="3893887" y="4041691"/>
              <a:ext cx="1129102" cy="127793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748285A-9E36-4DF7-9832-E723A7897898}"/>
                </a:ext>
              </a:extLst>
            </p:cNvPr>
            <p:cNvSpPr/>
            <p:nvPr/>
          </p:nvSpPr>
          <p:spPr>
            <a:xfrm>
              <a:off x="9312549" y="4035018"/>
              <a:ext cx="35926" cy="51322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723C298-4CB8-490B-9450-48925CD463BA}"/>
                </a:ext>
              </a:extLst>
            </p:cNvPr>
            <p:cNvSpPr/>
            <p:nvPr/>
          </p:nvSpPr>
          <p:spPr>
            <a:xfrm>
              <a:off x="8501135" y="3288785"/>
              <a:ext cx="97513" cy="56455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7F33F18-73B7-4578-82A3-ED05ED04396B}"/>
                </a:ext>
              </a:extLst>
            </p:cNvPr>
            <p:cNvSpPr/>
            <p:nvPr/>
          </p:nvSpPr>
          <p:spPr>
            <a:xfrm>
              <a:off x="6581148" y="4789464"/>
              <a:ext cx="272011" cy="302805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2F844D6-AADC-4192-9F9F-2FD651A63D26}"/>
                </a:ext>
              </a:extLst>
            </p:cNvPr>
            <p:cNvSpPr/>
            <p:nvPr/>
          </p:nvSpPr>
          <p:spPr>
            <a:xfrm>
              <a:off x="6438472" y="3849230"/>
              <a:ext cx="374656" cy="292540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CC4D9A6-E73E-4ED5-9805-E93293DCCEBA}"/>
                </a:ext>
              </a:extLst>
            </p:cNvPr>
            <p:cNvSpPr/>
            <p:nvPr/>
          </p:nvSpPr>
          <p:spPr>
            <a:xfrm>
              <a:off x="2775563" y="1673142"/>
              <a:ext cx="2186352" cy="1170160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0B2F696-BCF1-45BF-B1B0-437FE031F41C}"/>
                </a:ext>
              </a:extLst>
            </p:cNvPr>
            <p:cNvSpPr/>
            <p:nvPr/>
          </p:nvSpPr>
          <p:spPr>
            <a:xfrm>
              <a:off x="6176725" y="2655461"/>
              <a:ext cx="112910" cy="66719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9F9323C-BA53-4DCF-9F38-3359FAA48039}"/>
                </a:ext>
              </a:extLst>
            </p:cNvPr>
            <p:cNvSpPr/>
            <p:nvPr/>
          </p:nvSpPr>
          <p:spPr>
            <a:xfrm>
              <a:off x="4022706" y="4786897"/>
              <a:ext cx="390053" cy="1231748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CD8655B-82E1-4DD1-BB47-D042B69C8B6A}"/>
                </a:ext>
              </a:extLst>
            </p:cNvPr>
            <p:cNvSpPr/>
            <p:nvPr/>
          </p:nvSpPr>
          <p:spPr>
            <a:xfrm>
              <a:off x="7985855" y="2477885"/>
              <a:ext cx="1478097" cy="114449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3774F921-D0A5-499D-80E4-160CF30D1F0C}"/>
                </a:ext>
              </a:extLst>
            </p:cNvPr>
            <p:cNvSpPr/>
            <p:nvPr/>
          </p:nvSpPr>
          <p:spPr>
            <a:xfrm>
              <a:off x="5774868" y="3869246"/>
              <a:ext cx="174498" cy="205291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72A9365-E1E9-4030-A681-A5A551CEB6B3}"/>
                </a:ext>
              </a:extLst>
            </p:cNvPr>
            <p:cNvSpPr/>
            <p:nvPr/>
          </p:nvSpPr>
          <p:spPr>
            <a:xfrm>
              <a:off x="6267053" y="3792775"/>
              <a:ext cx="220688" cy="36439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878BEEC-FF30-44DF-9F40-9985305222DA}"/>
                </a:ext>
              </a:extLst>
            </p:cNvPr>
            <p:cNvSpPr/>
            <p:nvPr/>
          </p:nvSpPr>
          <p:spPr>
            <a:xfrm>
              <a:off x="6372778" y="4041177"/>
              <a:ext cx="549154" cy="605609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EB6F76B-EEC0-45A3-BCB6-29C6A93E3E7A}"/>
                </a:ext>
              </a:extLst>
            </p:cNvPr>
            <p:cNvSpPr/>
            <p:nvPr/>
          </p:nvSpPr>
          <p:spPr>
            <a:xfrm>
              <a:off x="6341984" y="4090960"/>
              <a:ext cx="215556" cy="287408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F666DE5-897E-4BCF-9D12-181DE13A24DD}"/>
                </a:ext>
              </a:extLst>
            </p:cNvPr>
            <p:cNvSpPr/>
            <p:nvPr/>
          </p:nvSpPr>
          <p:spPr>
            <a:xfrm>
              <a:off x="3744024" y="3806632"/>
              <a:ext cx="354128" cy="54915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6FEE7DD7-DA95-4FBA-8E0F-8464325D7234}"/>
                </a:ext>
              </a:extLst>
            </p:cNvPr>
            <p:cNvSpPr/>
            <p:nvPr/>
          </p:nvSpPr>
          <p:spPr>
            <a:xfrm>
              <a:off x="3556696" y="3846664"/>
              <a:ext cx="97513" cy="97513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8AF3681-A0DB-45A7-B6CB-F798F644964C}"/>
                </a:ext>
              </a:extLst>
            </p:cNvPr>
            <p:cNvSpPr/>
            <p:nvPr/>
          </p:nvSpPr>
          <p:spPr>
            <a:xfrm>
              <a:off x="3622901" y="3455584"/>
              <a:ext cx="302805" cy="112910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028A0B3-0C79-400B-8AE8-E818BFF27173}"/>
                </a:ext>
              </a:extLst>
            </p:cNvPr>
            <p:cNvSpPr/>
            <p:nvPr/>
          </p:nvSpPr>
          <p:spPr>
            <a:xfrm>
              <a:off x="6328127" y="2551276"/>
              <a:ext cx="169365" cy="82116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6AED0FD6-2BE5-41CA-8C3A-9E76A5176D09}"/>
                </a:ext>
              </a:extLst>
            </p:cNvPr>
            <p:cNvSpPr/>
            <p:nvPr/>
          </p:nvSpPr>
          <p:spPr>
            <a:xfrm>
              <a:off x="6170053" y="2431180"/>
              <a:ext cx="225820" cy="241217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43DD16-1025-4D2E-A6C7-5C8C1A2F6737}"/>
                </a:ext>
              </a:extLst>
            </p:cNvPr>
            <p:cNvSpPr/>
            <p:nvPr/>
          </p:nvSpPr>
          <p:spPr>
            <a:xfrm>
              <a:off x="7216525" y="3798420"/>
              <a:ext cx="51322" cy="6158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282F08A-39B3-4B73-88A5-73141CCAF0B3}"/>
                </a:ext>
              </a:extLst>
            </p:cNvPr>
            <p:cNvSpPr/>
            <p:nvPr/>
          </p:nvSpPr>
          <p:spPr>
            <a:xfrm>
              <a:off x="6214704" y="2347012"/>
              <a:ext cx="112910" cy="92381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D7A78E58-21A0-443C-A986-49461BDBABDE}"/>
                </a:ext>
              </a:extLst>
            </p:cNvPr>
            <p:cNvSpPr/>
            <p:nvPr/>
          </p:nvSpPr>
          <p:spPr>
            <a:xfrm>
              <a:off x="3979082" y="3563362"/>
              <a:ext cx="107778" cy="769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468005E-3559-4FD9-BD04-1A5842C871B2}"/>
                </a:ext>
              </a:extLst>
            </p:cNvPr>
            <p:cNvSpPr/>
            <p:nvPr/>
          </p:nvSpPr>
          <p:spPr>
            <a:xfrm>
              <a:off x="5779999" y="2999838"/>
              <a:ext cx="579948" cy="59534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2BB4758-4BDF-415D-843F-6D2F9269AECD}"/>
                </a:ext>
              </a:extLst>
            </p:cNvPr>
            <p:cNvSpPr/>
            <p:nvPr/>
          </p:nvSpPr>
          <p:spPr>
            <a:xfrm>
              <a:off x="3687569" y="4167944"/>
              <a:ext cx="169365" cy="210423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2831D16-E30E-4656-95C3-BE9FD10D2479}"/>
                </a:ext>
              </a:extLst>
            </p:cNvPr>
            <p:cNvSpPr/>
            <p:nvPr/>
          </p:nvSpPr>
          <p:spPr>
            <a:xfrm>
              <a:off x="6705863" y="3181520"/>
              <a:ext cx="359260" cy="313069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35B8C0E-1FB9-499F-A992-F4609379D643}"/>
                </a:ext>
              </a:extLst>
            </p:cNvPr>
            <p:cNvSpPr/>
            <p:nvPr/>
          </p:nvSpPr>
          <p:spPr>
            <a:xfrm>
              <a:off x="7059990" y="3625462"/>
              <a:ext cx="200159" cy="184762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D127315A-A1CE-4A43-AD2E-9C3AF4F5ABE8}"/>
                </a:ext>
              </a:extLst>
            </p:cNvPr>
            <p:cNvSpPr/>
            <p:nvPr/>
          </p:nvSpPr>
          <p:spPr>
            <a:xfrm>
              <a:off x="6564212" y="2290043"/>
              <a:ext cx="112910" cy="66719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36A5F4AE-BCFE-4137-A36A-591A8C4BAF4F}"/>
                </a:ext>
              </a:extLst>
            </p:cNvPr>
            <p:cNvSpPr/>
            <p:nvPr/>
          </p:nvSpPr>
          <p:spPr>
            <a:xfrm>
              <a:off x="6970175" y="3724516"/>
              <a:ext cx="431111" cy="37978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67587F1-03BA-42C6-9329-F03987E93ACB}"/>
                </a:ext>
              </a:extLst>
            </p:cNvPr>
            <p:cNvSpPr/>
            <p:nvPr/>
          </p:nvSpPr>
          <p:spPr>
            <a:xfrm>
              <a:off x="6454895" y="1987238"/>
              <a:ext cx="277143" cy="297672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48CA523B-D624-4BBE-8F9B-245ED53B6EF7}"/>
                </a:ext>
              </a:extLst>
            </p:cNvPr>
            <p:cNvSpPr/>
            <p:nvPr/>
          </p:nvSpPr>
          <p:spPr>
            <a:xfrm>
              <a:off x="11063170" y="4737628"/>
              <a:ext cx="92381" cy="769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4215AE97-8587-488D-9F07-18D4B3CB0A9E}"/>
                </a:ext>
              </a:extLst>
            </p:cNvPr>
            <p:cNvSpPr/>
            <p:nvPr/>
          </p:nvSpPr>
          <p:spPr>
            <a:xfrm>
              <a:off x="6275778" y="4137150"/>
              <a:ext cx="164233" cy="210423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C64B305-4BBB-4DC4-AE0F-6563FCEE7008}"/>
                </a:ext>
              </a:extLst>
            </p:cNvPr>
            <p:cNvSpPr/>
            <p:nvPr/>
          </p:nvSpPr>
          <p:spPr>
            <a:xfrm>
              <a:off x="5838507" y="2319297"/>
              <a:ext cx="225820" cy="272011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6A451CE-D5AB-439C-80EA-C0C82F5FC76E}"/>
                </a:ext>
              </a:extLst>
            </p:cNvPr>
            <p:cNvSpPr/>
            <p:nvPr/>
          </p:nvSpPr>
          <p:spPr>
            <a:xfrm>
              <a:off x="7064610" y="2791466"/>
              <a:ext cx="189895" cy="82116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0B748699-D25C-4D1A-B6D3-14E0C27B0B81}"/>
                </a:ext>
              </a:extLst>
            </p:cNvPr>
            <p:cNvSpPr/>
            <p:nvPr/>
          </p:nvSpPr>
          <p:spPr>
            <a:xfrm>
              <a:off x="5928836" y="3850770"/>
              <a:ext cx="128307" cy="210423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8F4D92E-A9CE-461C-885C-2BB6421A658D}"/>
                </a:ext>
              </a:extLst>
            </p:cNvPr>
            <p:cNvSpPr/>
            <p:nvPr/>
          </p:nvSpPr>
          <p:spPr>
            <a:xfrm>
              <a:off x="5588052" y="3802013"/>
              <a:ext cx="210423" cy="174498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BC5690CD-3FC0-4FC8-B690-DEA0113D3158}"/>
                </a:ext>
              </a:extLst>
            </p:cNvPr>
            <p:cNvSpPr/>
            <p:nvPr/>
          </p:nvSpPr>
          <p:spPr>
            <a:xfrm>
              <a:off x="5540323" y="3759928"/>
              <a:ext cx="87249" cy="25661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F0A1DF8-5F01-4626-9C2F-D4701B217391}"/>
                </a:ext>
              </a:extLst>
            </p:cNvPr>
            <p:cNvSpPr/>
            <p:nvPr/>
          </p:nvSpPr>
          <p:spPr>
            <a:xfrm>
              <a:off x="5544428" y="3800473"/>
              <a:ext cx="87249" cy="56455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164A37A-8D3F-446E-B3A7-C69B0C8138DC}"/>
                </a:ext>
              </a:extLst>
            </p:cNvPr>
            <p:cNvSpPr/>
            <p:nvPr/>
          </p:nvSpPr>
          <p:spPr>
            <a:xfrm>
              <a:off x="6290662" y="4138177"/>
              <a:ext cx="61588" cy="4619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A434E5E-EE49-45C6-9E2E-5240A3C974F4}"/>
                </a:ext>
              </a:extLst>
            </p:cNvPr>
            <p:cNvSpPr/>
            <p:nvPr/>
          </p:nvSpPr>
          <p:spPr>
            <a:xfrm>
              <a:off x="6559080" y="2846381"/>
              <a:ext cx="179630" cy="230953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F3B2232-6093-416A-8ADA-38160D156B14}"/>
                </a:ext>
              </a:extLst>
            </p:cNvPr>
            <p:cNvSpPr/>
            <p:nvPr/>
          </p:nvSpPr>
          <p:spPr>
            <a:xfrm>
              <a:off x="4665268" y="1665957"/>
              <a:ext cx="1144499" cy="615873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596CD16-2615-470E-8DBB-14CEB1FFC0A9}"/>
                </a:ext>
              </a:extLst>
            </p:cNvPr>
            <p:cNvSpPr/>
            <p:nvPr/>
          </p:nvSpPr>
          <p:spPr>
            <a:xfrm>
              <a:off x="3386817" y="3631108"/>
              <a:ext cx="123174" cy="133440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92173A9-9E6F-4CD9-8C7C-55F62D321A0F}"/>
                </a:ext>
              </a:extLst>
            </p:cNvPr>
            <p:cNvSpPr/>
            <p:nvPr/>
          </p:nvSpPr>
          <p:spPr>
            <a:xfrm>
              <a:off x="4254173" y="3939558"/>
              <a:ext cx="138571" cy="236085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B887723-1C6C-4476-9CD8-11ACB456EF82}"/>
                </a:ext>
              </a:extLst>
            </p:cNvPr>
            <p:cNvSpPr/>
            <p:nvPr/>
          </p:nvSpPr>
          <p:spPr>
            <a:xfrm>
              <a:off x="3468933" y="3690129"/>
              <a:ext cx="179630" cy="102646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E12F20B7-6DE8-4B92-ADE6-C3B6FDD0B8B0}"/>
                </a:ext>
              </a:extLst>
            </p:cNvPr>
            <p:cNvSpPr/>
            <p:nvPr/>
          </p:nvSpPr>
          <p:spPr>
            <a:xfrm>
              <a:off x="6374831" y="2698059"/>
              <a:ext cx="148836" cy="128307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65F32B64-E1E2-4706-B50E-7B7CEF3A2173}"/>
                </a:ext>
              </a:extLst>
            </p:cNvPr>
            <p:cNvSpPr/>
            <p:nvPr/>
          </p:nvSpPr>
          <p:spPr>
            <a:xfrm>
              <a:off x="3906717" y="3562849"/>
              <a:ext cx="87249" cy="6158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8F369F4-981F-4300-B29A-129516E09E97}"/>
                </a:ext>
              </a:extLst>
            </p:cNvPr>
            <p:cNvSpPr/>
            <p:nvPr/>
          </p:nvSpPr>
          <p:spPr>
            <a:xfrm>
              <a:off x="6436418" y="2630313"/>
              <a:ext cx="164233" cy="92381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450114D-5F02-4E88-B5C4-C8C60C54EBD4}"/>
                </a:ext>
              </a:extLst>
            </p:cNvPr>
            <p:cNvSpPr/>
            <p:nvPr/>
          </p:nvSpPr>
          <p:spPr>
            <a:xfrm>
              <a:off x="8766474" y="4033992"/>
              <a:ext cx="1324129" cy="51836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F33CCBD-6ACA-49D8-8A47-31EBC7C329C1}"/>
                </a:ext>
              </a:extLst>
            </p:cNvPr>
            <p:cNvSpPr/>
            <p:nvPr/>
          </p:nvSpPr>
          <p:spPr>
            <a:xfrm>
              <a:off x="7940690" y="3053726"/>
              <a:ext cx="795504" cy="903282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7AD73F82-99D8-48B7-B834-D111396241FB}"/>
                </a:ext>
              </a:extLst>
            </p:cNvPr>
            <p:cNvSpPr/>
            <p:nvPr/>
          </p:nvSpPr>
          <p:spPr>
            <a:xfrm>
              <a:off x="5775894" y="2426561"/>
              <a:ext cx="102646" cy="107778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D507244B-3F5C-42DE-868C-A7D217D7984D}"/>
                </a:ext>
              </a:extLst>
            </p:cNvPr>
            <p:cNvSpPr/>
            <p:nvPr/>
          </p:nvSpPr>
          <p:spPr>
            <a:xfrm>
              <a:off x="7198049" y="2914129"/>
              <a:ext cx="595345" cy="482435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B2CFBB53-DE21-4E65-82C2-E56E413BFC55}"/>
                </a:ext>
              </a:extLst>
            </p:cNvPr>
            <p:cNvSpPr/>
            <p:nvPr/>
          </p:nvSpPr>
          <p:spPr>
            <a:xfrm>
              <a:off x="7083599" y="2990599"/>
              <a:ext cx="287408" cy="272011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EC765F05-BC09-46D6-B343-311A3758032B}"/>
                </a:ext>
              </a:extLst>
            </p:cNvPr>
            <p:cNvSpPr/>
            <p:nvPr/>
          </p:nvSpPr>
          <p:spPr>
            <a:xfrm>
              <a:off x="5492592" y="2088344"/>
              <a:ext cx="236085" cy="87249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AEE85B1-4642-42BE-AAFD-181143BCA0EB}"/>
                </a:ext>
              </a:extLst>
            </p:cNvPr>
            <p:cNvSpPr/>
            <p:nvPr/>
          </p:nvSpPr>
          <p:spPr>
            <a:xfrm>
              <a:off x="6967096" y="3126605"/>
              <a:ext cx="41058" cy="123174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234AE55-37CC-401B-AB74-865B91C1B0EE}"/>
                </a:ext>
              </a:extLst>
            </p:cNvPr>
            <p:cNvSpPr/>
            <p:nvPr/>
          </p:nvSpPr>
          <p:spPr>
            <a:xfrm>
              <a:off x="6196740" y="2678556"/>
              <a:ext cx="318201" cy="338731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5902330-179E-4EB5-AB61-0A0336879B66}"/>
                </a:ext>
              </a:extLst>
            </p:cNvPr>
            <p:cNvSpPr/>
            <p:nvPr/>
          </p:nvSpPr>
          <p:spPr>
            <a:xfrm>
              <a:off x="3796373" y="3608013"/>
              <a:ext cx="61588" cy="3079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8BE9CA-5AE7-4381-8CE5-D71840DA7861}"/>
                </a:ext>
              </a:extLst>
            </p:cNvPr>
            <p:cNvSpPr/>
            <p:nvPr/>
          </p:nvSpPr>
          <p:spPr>
            <a:xfrm>
              <a:off x="6990705" y="3123525"/>
              <a:ext cx="112910" cy="138571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030ABC1-147C-49AF-8916-AEE57E7BC4E3}"/>
                </a:ext>
              </a:extLst>
            </p:cNvPr>
            <p:cNvSpPr/>
            <p:nvPr/>
          </p:nvSpPr>
          <p:spPr>
            <a:xfrm>
              <a:off x="9564544" y="2728340"/>
              <a:ext cx="277143" cy="47217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B8187DB-A2D7-48CD-BD03-B7FEB26D711A}"/>
                </a:ext>
              </a:extLst>
            </p:cNvPr>
            <p:cNvSpPr/>
            <p:nvPr/>
          </p:nvSpPr>
          <p:spPr>
            <a:xfrm>
              <a:off x="7198049" y="2418350"/>
              <a:ext cx="1026456" cy="467038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526493E1-E5AB-4169-94F4-B3B42F484A70}"/>
                </a:ext>
              </a:extLst>
            </p:cNvPr>
            <p:cNvSpPr/>
            <p:nvPr/>
          </p:nvSpPr>
          <p:spPr>
            <a:xfrm>
              <a:off x="6999943" y="4032965"/>
              <a:ext cx="230953" cy="333598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E8368782-1CDD-44B9-9885-C11347573244}"/>
                </a:ext>
              </a:extLst>
            </p:cNvPr>
            <p:cNvSpPr/>
            <p:nvPr/>
          </p:nvSpPr>
          <p:spPr>
            <a:xfrm>
              <a:off x="7870378" y="2799679"/>
              <a:ext cx="261746" cy="128307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0FB780EA-4D19-4D1C-BBF2-37D97EC584EE}"/>
                </a:ext>
              </a:extLst>
            </p:cNvPr>
            <p:cNvSpPr/>
            <p:nvPr/>
          </p:nvSpPr>
          <p:spPr>
            <a:xfrm>
              <a:off x="8950723" y="3737346"/>
              <a:ext cx="153968" cy="133440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C265F78B-05A9-4B88-A477-C6D902EBE1F1}"/>
                </a:ext>
              </a:extLst>
            </p:cNvPr>
            <p:cNvSpPr/>
            <p:nvPr/>
          </p:nvSpPr>
          <p:spPr>
            <a:xfrm>
              <a:off x="9412628" y="2950054"/>
              <a:ext cx="123174" cy="143704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FF178A7-7F23-462D-A453-B968C6A1EE6A}"/>
                </a:ext>
              </a:extLst>
            </p:cNvPr>
            <p:cNvSpPr/>
            <p:nvPr/>
          </p:nvSpPr>
          <p:spPr>
            <a:xfrm>
              <a:off x="7315578" y="3231303"/>
              <a:ext cx="56455" cy="51322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E5E38EAA-3B65-4088-8FC8-A433F7F1DE2E}"/>
                </a:ext>
              </a:extLst>
            </p:cNvPr>
            <p:cNvSpPr/>
            <p:nvPr/>
          </p:nvSpPr>
          <p:spPr>
            <a:xfrm>
              <a:off x="8856803" y="3479192"/>
              <a:ext cx="236085" cy="282275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510D55E-E61D-44D5-B301-D60FFD1C4ABC}"/>
                </a:ext>
              </a:extLst>
            </p:cNvPr>
            <p:cNvSpPr/>
            <p:nvPr/>
          </p:nvSpPr>
          <p:spPr>
            <a:xfrm>
              <a:off x="6984546" y="3081954"/>
              <a:ext cx="41058" cy="51322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DE2345E5-25BD-4920-98A7-B721FDEA608C}"/>
                </a:ext>
              </a:extLst>
            </p:cNvPr>
            <p:cNvSpPr/>
            <p:nvPr/>
          </p:nvSpPr>
          <p:spPr>
            <a:xfrm>
              <a:off x="5693263" y="3933912"/>
              <a:ext cx="112910" cy="138571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0FDF03EB-8274-4AF9-933F-C9DC5D982EA7}"/>
                </a:ext>
              </a:extLst>
            </p:cNvPr>
            <p:cNvSpPr/>
            <p:nvPr/>
          </p:nvSpPr>
          <p:spPr>
            <a:xfrm>
              <a:off x="6282964" y="3131224"/>
              <a:ext cx="451641" cy="446508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693C79E6-9915-435E-9286-B4C0860F326A}"/>
                </a:ext>
              </a:extLst>
            </p:cNvPr>
            <p:cNvSpPr/>
            <p:nvPr/>
          </p:nvSpPr>
          <p:spPr>
            <a:xfrm>
              <a:off x="8313807" y="3892341"/>
              <a:ext cx="61588" cy="128307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0293180-143B-4916-B2CE-F1E876D7B1EC}"/>
                </a:ext>
              </a:extLst>
            </p:cNvPr>
            <p:cNvSpPr/>
            <p:nvPr/>
          </p:nvSpPr>
          <p:spPr>
            <a:xfrm>
              <a:off x="6770017" y="5148210"/>
              <a:ext cx="66719" cy="66719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ADA2A1C-98D2-42C7-B6E8-E77FFD5FEBFB}"/>
                </a:ext>
              </a:extLst>
            </p:cNvPr>
            <p:cNvSpPr/>
            <p:nvPr/>
          </p:nvSpPr>
          <p:spPr>
            <a:xfrm>
              <a:off x="6525207" y="2388070"/>
              <a:ext cx="138571" cy="769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CDD3BAE-ACEF-44E2-8A84-83F1831EDA60}"/>
                </a:ext>
              </a:extLst>
            </p:cNvPr>
            <p:cNvSpPr/>
            <p:nvPr/>
          </p:nvSpPr>
          <p:spPr>
            <a:xfrm>
              <a:off x="6164921" y="2582583"/>
              <a:ext cx="15397" cy="25661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378948C-60C5-4CED-9A6B-98ACEB78CFC9}"/>
                </a:ext>
              </a:extLst>
            </p:cNvPr>
            <p:cNvSpPr/>
            <p:nvPr/>
          </p:nvSpPr>
          <p:spPr>
            <a:xfrm>
              <a:off x="6522641" y="2339825"/>
              <a:ext cx="174498" cy="71852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63A5293-19B2-4B30-A81D-D9B3B72BA86D}"/>
                </a:ext>
              </a:extLst>
            </p:cNvPr>
            <p:cNvSpPr/>
            <p:nvPr/>
          </p:nvSpPr>
          <p:spPr>
            <a:xfrm>
              <a:off x="5541349" y="3045002"/>
              <a:ext cx="451641" cy="47217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A637DDF-34C7-4537-A426-9A575E84A70A}"/>
                </a:ext>
              </a:extLst>
            </p:cNvPr>
            <p:cNvSpPr/>
            <p:nvPr/>
          </p:nvSpPr>
          <p:spPr>
            <a:xfrm>
              <a:off x="6696625" y="2635445"/>
              <a:ext cx="97513" cy="97513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084E9C-A6EB-4FA0-AC96-19E181934EF3}"/>
                </a:ext>
              </a:extLst>
            </p:cNvPr>
            <p:cNvSpPr/>
            <p:nvPr/>
          </p:nvSpPr>
          <p:spPr>
            <a:xfrm>
              <a:off x="7243212" y="4606242"/>
              <a:ext cx="220688" cy="446508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820F0EC9-CD41-4969-B0E0-D97A3A056CEA}"/>
                </a:ext>
              </a:extLst>
            </p:cNvPr>
            <p:cNvSpPr/>
            <p:nvPr/>
          </p:nvSpPr>
          <p:spPr>
            <a:xfrm>
              <a:off x="2806869" y="3144568"/>
              <a:ext cx="764710" cy="59534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0F5B2A6-DC4E-4283-AAC8-7D6AF518A187}"/>
                </a:ext>
              </a:extLst>
            </p:cNvPr>
            <p:cNvSpPr/>
            <p:nvPr/>
          </p:nvSpPr>
          <p:spPr>
            <a:xfrm>
              <a:off x="6562159" y="2830472"/>
              <a:ext cx="66719" cy="51322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33E312E8-FDB8-4084-8C0B-7E21DC7AC135}"/>
                </a:ext>
              </a:extLst>
            </p:cNvPr>
            <p:cNvSpPr/>
            <p:nvPr/>
          </p:nvSpPr>
          <p:spPr>
            <a:xfrm>
              <a:off x="5674275" y="3397589"/>
              <a:ext cx="472170" cy="48756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48AAF01E-783E-4309-9D9B-A1793971B820}"/>
                </a:ext>
              </a:extLst>
            </p:cNvPr>
            <p:cNvSpPr/>
            <p:nvPr/>
          </p:nvSpPr>
          <p:spPr>
            <a:xfrm>
              <a:off x="8630468" y="3287758"/>
              <a:ext cx="251482" cy="605609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0A4FBD8-997D-48EE-9A22-F4689A57A4FA}"/>
                </a:ext>
              </a:extLst>
            </p:cNvPr>
            <p:cNvSpPr/>
            <p:nvPr/>
          </p:nvSpPr>
          <p:spPr>
            <a:xfrm>
              <a:off x="6506217" y="2792493"/>
              <a:ext cx="51322" cy="56455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B90A4712-8744-49F6-9B81-AE57561706D9}"/>
                </a:ext>
              </a:extLst>
            </p:cNvPr>
            <p:cNvSpPr/>
            <p:nvPr/>
          </p:nvSpPr>
          <p:spPr>
            <a:xfrm>
              <a:off x="8229638" y="2522022"/>
              <a:ext cx="857091" cy="333598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02DAF23-3021-48C3-9BE1-4192F5A2D78B}"/>
                </a:ext>
              </a:extLst>
            </p:cNvPr>
            <p:cNvSpPr/>
            <p:nvPr/>
          </p:nvSpPr>
          <p:spPr>
            <a:xfrm>
              <a:off x="6884467" y="4549787"/>
              <a:ext cx="302805" cy="538890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DEB1EDDF-5E05-4647-8BC7-91DC4DC2E27D}"/>
                </a:ext>
              </a:extLst>
            </p:cNvPr>
            <p:cNvSpPr/>
            <p:nvPr/>
          </p:nvSpPr>
          <p:spPr>
            <a:xfrm>
              <a:off x="5539809" y="3318039"/>
              <a:ext cx="348995" cy="420847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CF3F786F-A9D9-4B25-99B6-A7CB3306FE54}"/>
                </a:ext>
              </a:extLst>
            </p:cNvPr>
            <p:cNvSpPr/>
            <p:nvPr/>
          </p:nvSpPr>
          <p:spPr>
            <a:xfrm>
              <a:off x="6957345" y="4514373"/>
              <a:ext cx="87249" cy="251482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880CB8C-B334-4F31-9F4C-72F490F33A28}"/>
                </a:ext>
              </a:extLst>
            </p:cNvPr>
            <p:cNvSpPr/>
            <p:nvPr/>
          </p:nvSpPr>
          <p:spPr>
            <a:xfrm>
              <a:off x="8902993" y="3986775"/>
              <a:ext cx="554287" cy="205291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A328038-DFDE-48B9-A753-58E976C4931E}"/>
                </a:ext>
              </a:extLst>
            </p:cNvPr>
            <p:cNvSpPr/>
            <p:nvPr/>
          </p:nvSpPr>
          <p:spPr>
            <a:xfrm>
              <a:off x="6356355" y="4766369"/>
              <a:ext cx="379789" cy="39518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205DDBB-F636-4D5E-BC86-8CEB6DAA0315}"/>
                </a:ext>
              </a:extLst>
            </p:cNvPr>
            <p:cNvSpPr/>
            <p:nvPr/>
          </p:nvSpPr>
          <p:spPr>
            <a:xfrm>
              <a:off x="6030455" y="3446346"/>
              <a:ext cx="446508" cy="390053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1BF5F8C-358B-4312-90CC-24969FB2FFE4}"/>
                </a:ext>
              </a:extLst>
            </p:cNvPr>
            <p:cNvSpPr/>
            <p:nvPr/>
          </p:nvSpPr>
          <p:spPr>
            <a:xfrm>
              <a:off x="6099741" y="3759928"/>
              <a:ext cx="343863" cy="31820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EB6D2BD9-561C-4E4A-B93A-DA726E97AEDB}"/>
                </a:ext>
              </a:extLst>
            </p:cNvPr>
            <p:cNvSpPr/>
            <p:nvPr/>
          </p:nvSpPr>
          <p:spPr>
            <a:xfrm>
              <a:off x="3512045" y="3722463"/>
              <a:ext cx="138571" cy="143704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829B8A7A-EF60-4D06-AB44-A68CEE887F7A}"/>
                </a:ext>
              </a:extLst>
            </p:cNvPr>
            <p:cNvSpPr/>
            <p:nvPr/>
          </p:nvSpPr>
          <p:spPr>
            <a:xfrm>
              <a:off x="6104360" y="2476345"/>
              <a:ext cx="92381" cy="87249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17321E9A-A4CE-4FFE-BFC7-22AD78D16406}"/>
                </a:ext>
              </a:extLst>
            </p:cNvPr>
            <p:cNvSpPr/>
            <p:nvPr/>
          </p:nvSpPr>
          <p:spPr>
            <a:xfrm>
              <a:off x="6135154" y="1724978"/>
              <a:ext cx="538890" cy="615873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046942A5-7ECE-4022-B1E8-E30089E3F380}"/>
                </a:ext>
              </a:extLst>
            </p:cNvPr>
            <p:cNvSpPr/>
            <p:nvPr/>
          </p:nvSpPr>
          <p:spPr>
            <a:xfrm>
              <a:off x="8248114" y="3219500"/>
              <a:ext cx="241217" cy="133440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3231FAF-EA2B-4E82-A6B2-FB846E5A60F8}"/>
                </a:ext>
              </a:extLst>
            </p:cNvPr>
            <p:cNvSpPr/>
            <p:nvPr/>
          </p:nvSpPr>
          <p:spPr>
            <a:xfrm>
              <a:off x="10298973" y="5337591"/>
              <a:ext cx="523493" cy="39518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B6D919A3-3E95-43A9-AAD0-25FF1B02D1B1}"/>
                </a:ext>
              </a:extLst>
            </p:cNvPr>
            <p:cNvSpPr/>
            <p:nvPr/>
          </p:nvSpPr>
          <p:spPr>
            <a:xfrm>
              <a:off x="7497774" y="3350885"/>
              <a:ext cx="215556" cy="31820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4C20723-43DD-4C17-B747-41FEF4F87BF0}"/>
                </a:ext>
              </a:extLst>
            </p:cNvPr>
            <p:cNvSpPr/>
            <p:nvPr/>
          </p:nvSpPr>
          <p:spPr>
            <a:xfrm>
              <a:off x="7708711" y="2999324"/>
              <a:ext cx="425980" cy="44137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D98FB22-633A-4276-BA9F-73EFDD995A31}"/>
                </a:ext>
              </a:extLst>
            </p:cNvPr>
            <p:cNvSpPr/>
            <p:nvPr/>
          </p:nvSpPr>
          <p:spPr>
            <a:xfrm>
              <a:off x="3636758" y="3899013"/>
              <a:ext cx="164233" cy="82116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43590E-2B13-4265-A1CA-0451C46023D6}"/>
                </a:ext>
              </a:extLst>
            </p:cNvPr>
            <p:cNvSpPr/>
            <p:nvPr/>
          </p:nvSpPr>
          <p:spPr>
            <a:xfrm>
              <a:off x="3676791" y="4214648"/>
              <a:ext cx="384921" cy="600476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5C35CF5-6571-451B-A866-8F7D06BF6840}"/>
                </a:ext>
              </a:extLst>
            </p:cNvPr>
            <p:cNvSpPr/>
            <p:nvPr/>
          </p:nvSpPr>
          <p:spPr>
            <a:xfrm>
              <a:off x="9390560" y="3608526"/>
              <a:ext cx="272011" cy="42598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4CD3836B-5156-4F26-8CCB-0D76CDC3835C}"/>
                </a:ext>
              </a:extLst>
            </p:cNvPr>
            <p:cNvSpPr/>
            <p:nvPr/>
          </p:nvSpPr>
          <p:spPr>
            <a:xfrm>
              <a:off x="10074693" y="4294711"/>
              <a:ext cx="441377" cy="266879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556E6414-F600-4571-A366-4AF1C3B2F1C0}"/>
                </a:ext>
              </a:extLst>
            </p:cNvPr>
            <p:cNvSpPr/>
            <p:nvPr/>
          </p:nvSpPr>
          <p:spPr>
            <a:xfrm>
              <a:off x="6365593" y="2434773"/>
              <a:ext cx="256614" cy="184762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5DA0FCAE-837D-4E8E-92CD-8F0F0A416770}"/>
                </a:ext>
              </a:extLst>
            </p:cNvPr>
            <p:cNvSpPr/>
            <p:nvPr/>
          </p:nvSpPr>
          <p:spPr>
            <a:xfrm>
              <a:off x="9326919" y="2809429"/>
              <a:ext cx="133440" cy="174498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2757F94-A848-4896-9F4B-92277173917C}"/>
                </a:ext>
              </a:extLst>
            </p:cNvPr>
            <p:cNvSpPr/>
            <p:nvPr/>
          </p:nvSpPr>
          <p:spPr>
            <a:xfrm>
              <a:off x="5767169" y="2831498"/>
              <a:ext cx="87249" cy="179630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C0F67123-3E55-4F6B-B8B6-80C8B7F5A5E6}"/>
                </a:ext>
              </a:extLst>
            </p:cNvPr>
            <p:cNvSpPr/>
            <p:nvPr/>
          </p:nvSpPr>
          <p:spPr>
            <a:xfrm>
              <a:off x="4253146" y="4844379"/>
              <a:ext cx="246350" cy="272011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DB59342B-79B8-49B3-B529-118A4B383190}"/>
                </a:ext>
              </a:extLst>
            </p:cNvPr>
            <p:cNvSpPr/>
            <p:nvPr/>
          </p:nvSpPr>
          <p:spPr>
            <a:xfrm>
              <a:off x="6984546" y="3150726"/>
              <a:ext cx="20530" cy="41058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B0E0A3E-1B87-4342-BDC0-113BA00192BF}"/>
                </a:ext>
              </a:extLst>
            </p:cNvPr>
            <p:cNvSpPr/>
            <p:nvPr/>
          </p:nvSpPr>
          <p:spPr>
            <a:xfrm>
              <a:off x="7444911" y="3360124"/>
              <a:ext cx="25661" cy="51322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62CDD60D-CC4B-43E5-9126-5332B9F35C5B}"/>
                </a:ext>
              </a:extLst>
            </p:cNvPr>
            <p:cNvSpPr/>
            <p:nvPr/>
          </p:nvSpPr>
          <p:spPr>
            <a:xfrm>
              <a:off x="6541630" y="2643143"/>
              <a:ext cx="246350" cy="148836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06A4344-9E36-4FFD-963E-07E92882AFAD}"/>
                </a:ext>
              </a:extLst>
            </p:cNvPr>
            <p:cNvSpPr/>
            <p:nvPr/>
          </p:nvSpPr>
          <p:spPr>
            <a:xfrm>
              <a:off x="6498006" y="1712148"/>
              <a:ext cx="3561803" cy="115989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747C378-A4DC-4B63-B9E4-F3860C3B17BD}"/>
                </a:ext>
              </a:extLst>
            </p:cNvPr>
            <p:cNvSpPr/>
            <p:nvPr/>
          </p:nvSpPr>
          <p:spPr>
            <a:xfrm>
              <a:off x="6858805" y="4250060"/>
              <a:ext cx="56455" cy="6158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A704CAFE-5E6F-40E7-8B8F-ECF2F56D10FE}"/>
                </a:ext>
              </a:extLst>
            </p:cNvPr>
            <p:cNvSpPr/>
            <p:nvPr/>
          </p:nvSpPr>
          <p:spPr>
            <a:xfrm>
              <a:off x="5539809" y="3309827"/>
              <a:ext cx="241217" cy="220688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7F59D43-4FB7-4C34-9CB4-791C20EC91FE}"/>
                </a:ext>
              </a:extLst>
            </p:cNvPr>
            <p:cNvSpPr/>
            <p:nvPr/>
          </p:nvSpPr>
          <p:spPr>
            <a:xfrm>
              <a:off x="6986599" y="3163044"/>
              <a:ext cx="610742" cy="51836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ACF44A55-A1CF-43C7-9BAD-736A2791E259}"/>
                </a:ext>
              </a:extLst>
            </p:cNvPr>
            <p:cNvSpPr/>
            <p:nvPr/>
          </p:nvSpPr>
          <p:spPr>
            <a:xfrm>
              <a:off x="6650434" y="3494589"/>
              <a:ext cx="467038" cy="44137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20BA00-4F73-4B92-B0EF-5907ED361092}"/>
                </a:ext>
              </a:extLst>
            </p:cNvPr>
            <p:cNvSpPr/>
            <p:nvPr/>
          </p:nvSpPr>
          <p:spPr>
            <a:xfrm>
              <a:off x="6708943" y="3812791"/>
              <a:ext cx="333598" cy="287408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D0F0F5E-F66C-443D-8CEF-A230FD98C052}"/>
                </a:ext>
              </a:extLst>
            </p:cNvPr>
            <p:cNvSpPr/>
            <p:nvPr/>
          </p:nvSpPr>
          <p:spPr>
            <a:xfrm>
              <a:off x="5518766" y="3671140"/>
              <a:ext cx="179630" cy="143704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D2C37FD-E5BC-4D5E-9372-25575D8D795B}"/>
                </a:ext>
              </a:extLst>
            </p:cNvPr>
            <p:cNvSpPr/>
            <p:nvPr/>
          </p:nvSpPr>
          <p:spPr>
            <a:xfrm>
              <a:off x="5641428" y="3884643"/>
              <a:ext cx="87249" cy="107778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4070F9B-42C9-42E1-A223-6A8B42922437}"/>
                </a:ext>
              </a:extLst>
            </p:cNvPr>
            <p:cNvSpPr/>
            <p:nvPr/>
          </p:nvSpPr>
          <p:spPr>
            <a:xfrm>
              <a:off x="3445325" y="3741964"/>
              <a:ext cx="71852" cy="4619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7975DFD-844E-46C6-9B97-FA825C530E5E}"/>
                </a:ext>
              </a:extLst>
            </p:cNvPr>
            <p:cNvSpPr/>
            <p:nvPr/>
          </p:nvSpPr>
          <p:spPr>
            <a:xfrm>
              <a:off x="6506217" y="2708837"/>
              <a:ext cx="118043" cy="128307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B339D9FC-5185-496B-96F5-0FB5A02A9F31}"/>
                </a:ext>
              </a:extLst>
            </p:cNvPr>
            <p:cNvSpPr/>
            <p:nvPr/>
          </p:nvSpPr>
          <p:spPr>
            <a:xfrm>
              <a:off x="4349633" y="4016029"/>
              <a:ext cx="123174" cy="138571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2DC87BA-DA81-4A4D-B4F5-0B6D10FCAC8B}"/>
                </a:ext>
              </a:extLst>
            </p:cNvPr>
            <p:cNvSpPr/>
            <p:nvPr/>
          </p:nvSpPr>
          <p:spPr>
            <a:xfrm>
              <a:off x="6449249" y="2600032"/>
              <a:ext cx="143704" cy="6158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6497310-3D5F-4E4F-90A6-AA52DD555C55}"/>
                </a:ext>
              </a:extLst>
            </p:cNvPr>
            <p:cNvSpPr/>
            <p:nvPr/>
          </p:nvSpPr>
          <p:spPr>
            <a:xfrm>
              <a:off x="6374318" y="2686768"/>
              <a:ext cx="76985" cy="4619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ED7A9D31-56FC-43E9-8499-A507C6F19D13}"/>
                </a:ext>
              </a:extLst>
            </p:cNvPr>
            <p:cNvSpPr/>
            <p:nvPr/>
          </p:nvSpPr>
          <p:spPr>
            <a:xfrm>
              <a:off x="6278857" y="2015979"/>
              <a:ext cx="261746" cy="405450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2E6B7BE-D7C1-4ABA-9ED9-191C6E1F4B40}"/>
                </a:ext>
              </a:extLst>
            </p:cNvPr>
            <p:cNvSpPr/>
            <p:nvPr/>
          </p:nvSpPr>
          <p:spPr>
            <a:xfrm>
              <a:off x="6879848" y="5050696"/>
              <a:ext cx="41058" cy="56455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E78865B-5294-426A-B234-B4B0794E854A}"/>
                </a:ext>
              </a:extLst>
            </p:cNvPr>
            <p:cNvSpPr/>
            <p:nvPr/>
          </p:nvSpPr>
          <p:spPr>
            <a:xfrm>
              <a:off x="6996863" y="2995731"/>
              <a:ext cx="169365" cy="164233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AA7F7DFB-83AA-4138-BC08-33D927514117}"/>
                </a:ext>
              </a:extLst>
            </p:cNvPr>
            <p:cNvSpPr/>
            <p:nvPr/>
          </p:nvSpPr>
          <p:spPr>
            <a:xfrm>
              <a:off x="6409217" y="3448399"/>
              <a:ext cx="297672" cy="523493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C3EBF57-9566-4144-BB94-018A701EBC9D}"/>
                </a:ext>
              </a:extLst>
            </p:cNvPr>
            <p:cNvSpPr/>
            <p:nvPr/>
          </p:nvSpPr>
          <p:spPr>
            <a:xfrm>
              <a:off x="6020704" y="3853336"/>
              <a:ext cx="56455" cy="169365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D5646C5-270D-4970-98E3-E3E81D3528DD}"/>
                </a:ext>
              </a:extLst>
            </p:cNvPr>
            <p:cNvSpPr/>
            <p:nvPr/>
          </p:nvSpPr>
          <p:spPr>
            <a:xfrm>
              <a:off x="8788030" y="3546425"/>
              <a:ext cx="251482" cy="482435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7586B1E6-01CC-41A2-A8FD-F863CFF02F45}"/>
                </a:ext>
              </a:extLst>
            </p:cNvPr>
            <p:cNvSpPr/>
            <p:nvPr/>
          </p:nvSpPr>
          <p:spPr>
            <a:xfrm>
              <a:off x="7822648" y="2873582"/>
              <a:ext cx="220688" cy="138571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9231B89-5921-4A25-B871-F8EFCB161A59}"/>
                </a:ext>
              </a:extLst>
            </p:cNvPr>
            <p:cNvSpPr/>
            <p:nvPr/>
          </p:nvSpPr>
          <p:spPr>
            <a:xfrm>
              <a:off x="7404879" y="2816615"/>
              <a:ext cx="410583" cy="246350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386F48C0-97F0-4ECA-AA5C-108E3341727D}"/>
                </a:ext>
              </a:extLst>
            </p:cNvPr>
            <p:cNvSpPr/>
            <p:nvPr/>
          </p:nvSpPr>
          <p:spPr>
            <a:xfrm>
              <a:off x="9613301" y="4483066"/>
              <a:ext cx="71852" cy="41058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2EC3EEBF-3E43-4462-AE9B-CDBF948F8EBC}"/>
                </a:ext>
              </a:extLst>
            </p:cNvPr>
            <p:cNvSpPr/>
            <p:nvPr/>
          </p:nvSpPr>
          <p:spPr>
            <a:xfrm>
              <a:off x="6227534" y="2992139"/>
              <a:ext cx="112910" cy="230953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DC76E1-D36E-4F93-9FBC-4D30460FA7CA}"/>
                </a:ext>
              </a:extLst>
            </p:cNvPr>
            <p:cNvSpPr/>
            <p:nvPr/>
          </p:nvSpPr>
          <p:spPr>
            <a:xfrm>
              <a:off x="6709969" y="2836117"/>
              <a:ext cx="518360" cy="210423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E4465C82-BABD-4B58-9444-AA34D6799A9B}"/>
                </a:ext>
              </a:extLst>
            </p:cNvPr>
            <p:cNvSpPr/>
            <p:nvPr/>
          </p:nvSpPr>
          <p:spPr>
            <a:xfrm>
              <a:off x="9403390" y="3386811"/>
              <a:ext cx="46191" cy="112910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E83EB2AA-6736-4E54-A7A0-17C971D41735}"/>
                </a:ext>
              </a:extLst>
            </p:cNvPr>
            <p:cNvSpPr/>
            <p:nvPr/>
          </p:nvSpPr>
          <p:spPr>
            <a:xfrm>
              <a:off x="6874716" y="4245955"/>
              <a:ext cx="307937" cy="354128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BB08E390-CE0D-4AD9-81DE-6FDC8BE97203}"/>
                </a:ext>
              </a:extLst>
            </p:cNvPr>
            <p:cNvSpPr/>
            <p:nvPr/>
          </p:nvSpPr>
          <p:spPr>
            <a:xfrm>
              <a:off x="6875229" y="4074024"/>
              <a:ext cx="159101" cy="189895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6ADAC3FB-E892-4C58-93E6-C998C05161C8}"/>
                </a:ext>
              </a:extLst>
            </p:cNvPr>
            <p:cNvSpPr/>
            <p:nvPr/>
          </p:nvSpPr>
          <p:spPr>
            <a:xfrm>
              <a:off x="6581148" y="2513297"/>
              <a:ext cx="451641" cy="256614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F8668FAE-B109-49E6-B53B-A78D90F88866}"/>
                </a:ext>
              </a:extLst>
            </p:cNvPr>
            <p:cNvSpPr/>
            <p:nvPr/>
          </p:nvSpPr>
          <p:spPr>
            <a:xfrm>
              <a:off x="4423538" y="5195940"/>
              <a:ext cx="143704" cy="159101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7992FF62-8871-4508-917C-881DAEC07577}"/>
                </a:ext>
              </a:extLst>
            </p:cNvPr>
            <p:cNvSpPr/>
            <p:nvPr/>
          </p:nvSpPr>
          <p:spPr>
            <a:xfrm>
              <a:off x="1510968" y="1954905"/>
              <a:ext cx="2781697" cy="164233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1F247800-2E67-4B3A-9F98-463A91BFF184}"/>
                </a:ext>
              </a:extLst>
            </p:cNvPr>
            <p:cNvSpPr/>
            <p:nvPr/>
          </p:nvSpPr>
          <p:spPr>
            <a:xfrm>
              <a:off x="7468007" y="2727313"/>
              <a:ext cx="487566" cy="272011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D945AF97-2BD1-45A9-ACBB-1ED8810E99C8}"/>
                </a:ext>
              </a:extLst>
            </p:cNvPr>
            <p:cNvSpPr/>
            <p:nvPr/>
          </p:nvSpPr>
          <p:spPr>
            <a:xfrm>
              <a:off x="3915955" y="3815870"/>
              <a:ext cx="390053" cy="374656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68A6B3C-DBA5-451B-AB50-2ED751511C97}"/>
                </a:ext>
              </a:extLst>
            </p:cNvPr>
            <p:cNvSpPr/>
            <p:nvPr/>
          </p:nvSpPr>
          <p:spPr>
            <a:xfrm>
              <a:off x="8904532" y="3450452"/>
              <a:ext cx="251482" cy="482435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A720DAF-732B-4C7E-9DE7-E8B908F72EA2}"/>
                </a:ext>
              </a:extLst>
            </p:cNvPr>
            <p:cNvSpPr/>
            <p:nvPr/>
          </p:nvSpPr>
          <p:spPr>
            <a:xfrm>
              <a:off x="10778328" y="4690411"/>
              <a:ext cx="30794" cy="66719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8361377F-942E-4015-B19A-40366C3700B3}"/>
                </a:ext>
              </a:extLst>
            </p:cNvPr>
            <p:cNvSpPr/>
            <p:nvPr/>
          </p:nvSpPr>
          <p:spPr>
            <a:xfrm>
              <a:off x="7238594" y="3592616"/>
              <a:ext cx="297672" cy="210423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3BC7371-007B-445C-AC2B-D3A1EFA296FC}"/>
                </a:ext>
              </a:extLst>
            </p:cNvPr>
            <p:cNvSpPr/>
            <p:nvPr/>
          </p:nvSpPr>
          <p:spPr>
            <a:xfrm>
              <a:off x="6476964" y="4934194"/>
              <a:ext cx="467038" cy="415715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30DD55E-3E2B-4AF3-898C-4BB2A27A597D}"/>
                </a:ext>
              </a:extLst>
            </p:cNvPr>
            <p:cNvSpPr/>
            <p:nvPr/>
          </p:nvSpPr>
          <p:spPr>
            <a:xfrm>
              <a:off x="6646329" y="4482039"/>
              <a:ext cx="338731" cy="31820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3BCCCD9-8476-4DF1-87DE-B4D83C2738FA}"/>
                </a:ext>
              </a:extLst>
            </p:cNvPr>
            <p:cNvSpPr/>
            <p:nvPr/>
          </p:nvSpPr>
          <p:spPr>
            <a:xfrm>
              <a:off x="6740763" y="4719152"/>
              <a:ext cx="220688" cy="225820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7729773B-EB3A-4B8B-B272-60A3120D52C5}"/>
                </a:ext>
              </a:extLst>
            </p:cNvPr>
            <p:cNvSpPr/>
            <p:nvPr/>
          </p:nvSpPr>
          <p:spPr>
            <a:xfrm>
              <a:off x="7203694" y="3820489"/>
              <a:ext cx="287408" cy="451641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7C718759-F536-4E66-80A8-A6E97E744130}"/>
                </a:ext>
              </a:extLst>
            </p:cNvPr>
            <p:cNvSpPr/>
            <p:nvPr/>
          </p:nvSpPr>
          <p:spPr>
            <a:xfrm>
              <a:off x="4450225" y="4024754"/>
              <a:ext cx="87249" cy="123174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DC7A9214-2795-451F-AAB6-8D59CF04B439}"/>
                </a:ext>
              </a:extLst>
            </p:cNvPr>
            <p:cNvSpPr/>
            <p:nvPr/>
          </p:nvSpPr>
          <p:spPr>
            <a:xfrm>
              <a:off x="5906254" y="2550249"/>
              <a:ext cx="369524" cy="313069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C9A1A250-C1E7-4E04-ABF5-C5B52B5732A8}"/>
                </a:ext>
              </a:extLst>
            </p:cNvPr>
            <p:cNvSpPr/>
            <p:nvPr/>
          </p:nvSpPr>
          <p:spPr>
            <a:xfrm>
              <a:off x="5776407" y="2785308"/>
              <a:ext cx="364392" cy="256614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B889373-1762-44AB-B491-71B00EA712DE}"/>
                </a:ext>
              </a:extLst>
            </p:cNvPr>
            <p:cNvSpPr/>
            <p:nvPr/>
          </p:nvSpPr>
          <p:spPr>
            <a:xfrm>
              <a:off x="4015521" y="3800986"/>
              <a:ext cx="5133" cy="10264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459EBE3-BC29-475E-BFFB-C70D48C08081}"/>
                </a:ext>
              </a:extLst>
            </p:cNvPr>
            <p:cNvSpPr/>
            <p:nvPr/>
          </p:nvSpPr>
          <p:spPr>
            <a:xfrm>
              <a:off x="4227484" y="3616224"/>
              <a:ext cx="5133" cy="5133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D3406758-0016-48AF-A8A5-2F3D491A0708}"/>
                </a:ext>
              </a:extLst>
            </p:cNvPr>
            <p:cNvSpPr/>
            <p:nvPr/>
          </p:nvSpPr>
          <p:spPr>
            <a:xfrm>
              <a:off x="6059195" y="2820207"/>
              <a:ext cx="10264" cy="10264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586B053E-0326-4F4B-9A2A-D5904C7539D2}"/>
                </a:ext>
              </a:extLst>
            </p:cNvPr>
            <p:cNvSpPr/>
            <p:nvPr/>
          </p:nvSpPr>
          <p:spPr>
            <a:xfrm>
              <a:off x="4260331" y="3634701"/>
              <a:ext cx="10264" cy="25661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3A960294-E290-4EB5-9502-B38B596F2B8D}"/>
                </a:ext>
              </a:extLst>
            </p:cNvPr>
            <p:cNvSpPr/>
            <p:nvPr/>
          </p:nvSpPr>
          <p:spPr>
            <a:xfrm>
              <a:off x="3814336" y="3332922"/>
              <a:ext cx="159101" cy="200159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F5D35E34-B942-4ADF-A61C-BB54E9B6A5D2}"/>
                </a:ext>
              </a:extLst>
            </p:cNvPr>
            <p:cNvSpPr/>
            <p:nvPr/>
          </p:nvSpPr>
          <p:spPr>
            <a:xfrm>
              <a:off x="4239802" y="3155858"/>
              <a:ext cx="10264" cy="5133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A1724EF-3FBC-4476-A4F2-6796C11632A1}"/>
                </a:ext>
              </a:extLst>
            </p:cNvPr>
            <p:cNvSpPr/>
            <p:nvPr/>
          </p:nvSpPr>
          <p:spPr>
            <a:xfrm>
              <a:off x="4315246" y="3777891"/>
              <a:ext cx="10264" cy="10264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EC2556A3-D08A-4032-A3F0-B8D2A3A41B23}"/>
                </a:ext>
              </a:extLst>
            </p:cNvPr>
            <p:cNvSpPr/>
            <p:nvPr/>
          </p:nvSpPr>
          <p:spPr>
            <a:xfrm>
              <a:off x="7261176" y="4584172"/>
              <a:ext cx="41058" cy="35926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96D1925-1C64-4600-B5E0-AA4A38909F5C}"/>
                </a:ext>
              </a:extLst>
            </p:cNvPr>
            <p:cNvSpPr/>
            <p:nvPr/>
          </p:nvSpPr>
          <p:spPr>
            <a:xfrm>
              <a:off x="5300644" y="3651637"/>
              <a:ext cx="76985" cy="82116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085E1E2-D2B6-4C55-8BA7-4B9497E853D4}"/>
                </a:ext>
              </a:extLst>
            </p:cNvPr>
            <p:cNvSpPr/>
            <p:nvPr/>
          </p:nvSpPr>
          <p:spPr>
            <a:xfrm>
              <a:off x="3713230" y="3567468"/>
              <a:ext cx="51322" cy="20530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74551AD-685B-4FEC-8806-F4DE948E37F8}"/>
                </a:ext>
              </a:extLst>
            </p:cNvPr>
            <p:cNvSpPr/>
            <p:nvPr/>
          </p:nvSpPr>
          <p:spPr>
            <a:xfrm>
              <a:off x="4268030" y="3702446"/>
              <a:ext cx="10264" cy="1539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2E2D952-D982-4468-AD36-70FE46A334ED}"/>
                </a:ext>
              </a:extLst>
            </p:cNvPr>
            <p:cNvSpPr/>
            <p:nvPr/>
          </p:nvSpPr>
          <p:spPr>
            <a:xfrm>
              <a:off x="4511813" y="5879560"/>
              <a:ext cx="82116" cy="35926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1DF24841-D5CA-407B-BBAE-1C430B737DDF}"/>
                </a:ext>
              </a:extLst>
            </p:cNvPr>
            <p:cNvSpPr/>
            <p:nvPr/>
          </p:nvSpPr>
          <p:spPr>
            <a:xfrm>
              <a:off x="5854930" y="2208439"/>
              <a:ext cx="25661" cy="3079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FF87CFCD-79CB-4F88-AC5C-C5EA63D7AC14}"/>
                </a:ext>
              </a:extLst>
            </p:cNvPr>
            <p:cNvSpPr/>
            <p:nvPr/>
          </p:nvSpPr>
          <p:spPr>
            <a:xfrm>
              <a:off x="4251606" y="3813304"/>
              <a:ext cx="10264" cy="10264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322651EA-2FEA-4900-87FC-57C6B86FEE55}"/>
                </a:ext>
              </a:extLst>
            </p:cNvPr>
            <p:cNvSpPr/>
            <p:nvPr/>
          </p:nvSpPr>
          <p:spPr>
            <a:xfrm>
              <a:off x="9235052" y="3476113"/>
              <a:ext cx="15397" cy="1539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007466A-CE09-4D7F-BC44-AE113370984B}"/>
                </a:ext>
              </a:extLst>
            </p:cNvPr>
            <p:cNvSpPr/>
            <p:nvPr/>
          </p:nvSpPr>
          <p:spPr>
            <a:xfrm>
              <a:off x="4234157" y="3644451"/>
              <a:ext cx="10264" cy="10264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B33F047D-12AE-4E91-8287-1A984D40049C}"/>
                </a:ext>
              </a:extLst>
            </p:cNvPr>
            <p:cNvSpPr/>
            <p:nvPr/>
          </p:nvSpPr>
          <p:spPr>
            <a:xfrm>
              <a:off x="4275728" y="3752743"/>
              <a:ext cx="10264" cy="1539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BC45E85B-C77A-4E59-8CC0-A965110EE0F6}"/>
                </a:ext>
              </a:extLst>
            </p:cNvPr>
            <p:cNvSpPr/>
            <p:nvPr/>
          </p:nvSpPr>
          <p:spPr>
            <a:xfrm>
              <a:off x="6263974" y="2673424"/>
              <a:ext cx="5133" cy="10264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3E531CB-3DF2-40D8-9FA2-5DC44E26BFF2}"/>
                </a:ext>
              </a:extLst>
            </p:cNvPr>
            <p:cNvSpPr/>
            <p:nvPr/>
          </p:nvSpPr>
          <p:spPr>
            <a:xfrm>
              <a:off x="8137769" y="4074024"/>
              <a:ext cx="5133" cy="35926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C2AEC7DF-94F4-433B-94BC-DFEA6EE59519}"/>
                </a:ext>
              </a:extLst>
            </p:cNvPr>
            <p:cNvSpPr/>
            <p:nvPr/>
          </p:nvSpPr>
          <p:spPr>
            <a:xfrm>
              <a:off x="6406138" y="3034223"/>
              <a:ext cx="15397" cy="10264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A4B33C0D-979E-496C-A6E9-F715FCEBA617}"/>
                </a:ext>
              </a:extLst>
            </p:cNvPr>
            <p:cNvSpPr/>
            <p:nvPr/>
          </p:nvSpPr>
          <p:spPr>
            <a:xfrm>
              <a:off x="4250066" y="3663954"/>
              <a:ext cx="5133" cy="5133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CE7C095-1CE4-4CE8-9858-0847D2E34659}"/>
                </a:ext>
              </a:extLst>
            </p:cNvPr>
            <p:cNvSpPr/>
            <p:nvPr/>
          </p:nvSpPr>
          <p:spPr>
            <a:xfrm>
              <a:off x="7645070" y="4865422"/>
              <a:ext cx="15397" cy="20530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D5CE3953-BEC3-4E66-804A-3D2E4632DE46}"/>
                </a:ext>
              </a:extLst>
            </p:cNvPr>
            <p:cNvSpPr/>
            <p:nvPr/>
          </p:nvSpPr>
          <p:spPr>
            <a:xfrm>
              <a:off x="10558666" y="4837194"/>
              <a:ext cx="215556" cy="118043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F15A51E-5D6F-4DDF-9263-D7CA784F8BF0}"/>
                </a:ext>
              </a:extLst>
            </p:cNvPr>
            <p:cNvSpPr/>
            <p:nvPr/>
          </p:nvSpPr>
          <p:spPr>
            <a:xfrm>
              <a:off x="10836323" y="4229019"/>
              <a:ext cx="5133" cy="5133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AAD9502-DB60-4F4C-B40A-483B9C3568C5}"/>
                </a:ext>
              </a:extLst>
            </p:cNvPr>
            <p:cNvSpPr/>
            <p:nvPr/>
          </p:nvSpPr>
          <p:spPr>
            <a:xfrm>
              <a:off x="2414763" y="5007072"/>
              <a:ext cx="5133" cy="5133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4E6968CF-44EC-4961-930E-A931A9617FFB}"/>
                </a:ext>
              </a:extLst>
            </p:cNvPr>
            <p:cNvSpPr/>
            <p:nvPr/>
          </p:nvSpPr>
          <p:spPr>
            <a:xfrm>
              <a:off x="4091479" y="3608013"/>
              <a:ext cx="76985" cy="20530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F9CEFD5-59BE-44F2-9620-57C95CFC6DDE}"/>
                </a:ext>
              </a:extLst>
            </p:cNvPr>
            <p:cNvSpPr/>
            <p:nvPr/>
          </p:nvSpPr>
          <p:spPr>
            <a:xfrm>
              <a:off x="1705482" y="4499490"/>
              <a:ext cx="446508" cy="39518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72D12044-279B-4239-A570-A7591A1E9DD8}"/>
                </a:ext>
              </a:extLst>
            </p:cNvPr>
            <p:cNvSpPr/>
            <p:nvPr/>
          </p:nvSpPr>
          <p:spPr>
            <a:xfrm>
              <a:off x="9011797" y="4165891"/>
              <a:ext cx="10264" cy="10264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AC9FA4-D063-42EE-A620-E2C82919F793}"/>
                </a:ext>
              </a:extLst>
            </p:cNvPr>
            <p:cNvSpPr/>
            <p:nvPr/>
          </p:nvSpPr>
          <p:spPr>
            <a:xfrm>
              <a:off x="10501185" y="4428664"/>
              <a:ext cx="307937" cy="174498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9F3DED8D-1C28-4046-BE8E-624259C9F177}"/>
                </a:ext>
              </a:extLst>
            </p:cNvPr>
            <p:cNvSpPr/>
            <p:nvPr/>
          </p:nvSpPr>
          <p:spPr>
            <a:xfrm>
              <a:off x="6209058" y="4157680"/>
              <a:ext cx="30794" cy="56455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0FE3F43C-3AAE-4C63-B8D3-B0EBEE9A7D39}"/>
                </a:ext>
              </a:extLst>
            </p:cNvPr>
            <p:cNvSpPr/>
            <p:nvPr/>
          </p:nvSpPr>
          <p:spPr>
            <a:xfrm>
              <a:off x="4227997" y="3622896"/>
              <a:ext cx="5133" cy="5133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737CB658-9589-45A4-BAF7-E6E8AB4EF880}"/>
                </a:ext>
              </a:extLst>
            </p:cNvPr>
            <p:cNvSpPr/>
            <p:nvPr/>
          </p:nvSpPr>
          <p:spPr>
            <a:xfrm>
              <a:off x="7617869" y="4361945"/>
              <a:ext cx="5133" cy="10264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CAEC39B-F178-456C-A75E-A8CB4077AFF1}"/>
                </a:ext>
              </a:extLst>
            </p:cNvPr>
            <p:cNvSpPr/>
            <p:nvPr/>
          </p:nvSpPr>
          <p:spPr>
            <a:xfrm>
              <a:off x="3979082" y="3496128"/>
              <a:ext cx="20530" cy="10264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9EBB0146-D275-4CC5-B829-AD7026686ABF}"/>
                </a:ext>
              </a:extLst>
            </p:cNvPr>
            <p:cNvSpPr/>
            <p:nvPr/>
          </p:nvSpPr>
          <p:spPr>
            <a:xfrm>
              <a:off x="1063433" y="4819231"/>
              <a:ext cx="20530" cy="97513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F645B77-B596-4A92-9642-71CEF8AA6DFC}"/>
                </a:ext>
              </a:extLst>
            </p:cNvPr>
            <p:cNvSpPr/>
            <p:nvPr/>
          </p:nvSpPr>
          <p:spPr>
            <a:xfrm>
              <a:off x="4244934" y="3843071"/>
              <a:ext cx="46191" cy="41058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5553770-4C62-4434-8177-E16797B6DD0D}"/>
                </a:ext>
              </a:extLst>
            </p:cNvPr>
            <p:cNvSpPr/>
            <p:nvPr/>
          </p:nvSpPr>
          <p:spPr>
            <a:xfrm>
              <a:off x="4265463" y="3776864"/>
              <a:ext cx="10264" cy="25661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E62DEE7-E6FC-4E78-B8DB-38A328F75E4B}"/>
                </a:ext>
              </a:extLst>
            </p:cNvPr>
            <p:cNvSpPr/>
            <p:nvPr/>
          </p:nvSpPr>
          <p:spPr>
            <a:xfrm>
              <a:off x="4184372" y="3600827"/>
              <a:ext cx="15397" cy="1539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DA4690CD-9081-4370-B110-1603065C4C8B}"/>
                </a:ext>
              </a:extLst>
            </p:cNvPr>
            <p:cNvSpPr/>
            <p:nvPr/>
          </p:nvSpPr>
          <p:spPr>
            <a:xfrm>
              <a:off x="4175135" y="3612631"/>
              <a:ext cx="15397" cy="25661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D94DEBA-848A-4E46-B2D7-0A2A7D2C7994}"/>
                </a:ext>
              </a:extLst>
            </p:cNvPr>
            <p:cNvSpPr/>
            <p:nvPr/>
          </p:nvSpPr>
          <p:spPr>
            <a:xfrm>
              <a:off x="6900377" y="3048080"/>
              <a:ext cx="61588" cy="35926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FF8696F8-841F-4185-B3E2-4A8EBC5A44B8}"/>
                </a:ext>
              </a:extLst>
            </p:cNvPr>
            <p:cNvSpPr/>
            <p:nvPr/>
          </p:nvSpPr>
          <p:spPr>
            <a:xfrm>
              <a:off x="7583997" y="4894162"/>
              <a:ext cx="20530" cy="20530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1C0CDD6E-A65B-41C1-A9FF-9C54CE2CD60A}"/>
                </a:ext>
              </a:extLst>
            </p:cNvPr>
            <p:cNvSpPr/>
            <p:nvPr/>
          </p:nvSpPr>
          <p:spPr>
            <a:xfrm>
              <a:off x="7311985" y="4626257"/>
              <a:ext cx="5133" cy="1539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19E16BA3-7850-4A81-9396-67A768EA0508}"/>
                </a:ext>
              </a:extLst>
            </p:cNvPr>
            <p:cNvSpPr/>
            <p:nvPr/>
          </p:nvSpPr>
          <p:spPr>
            <a:xfrm>
              <a:off x="4273675" y="3727081"/>
              <a:ext cx="10264" cy="1539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A49759C0-B934-4CC8-91E8-32C56F9C13EE}"/>
                </a:ext>
              </a:extLst>
            </p:cNvPr>
            <p:cNvSpPr/>
            <p:nvPr/>
          </p:nvSpPr>
          <p:spPr>
            <a:xfrm>
              <a:off x="4260844" y="3673706"/>
              <a:ext cx="20530" cy="20530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D6E320C-47EA-481C-A099-46B61A624B58}"/>
                </a:ext>
              </a:extLst>
            </p:cNvPr>
            <p:cNvSpPr/>
            <p:nvPr/>
          </p:nvSpPr>
          <p:spPr>
            <a:xfrm>
              <a:off x="4063252" y="3811251"/>
              <a:ext cx="5133" cy="10264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CC4EA520-1A0F-49CE-82D5-B155E0B1202B}"/>
                </a:ext>
              </a:extLst>
            </p:cNvPr>
            <p:cNvSpPr/>
            <p:nvPr/>
          </p:nvSpPr>
          <p:spPr>
            <a:xfrm>
              <a:off x="5516200" y="3257991"/>
              <a:ext cx="133440" cy="56455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7867B22C-E72D-44A6-8DCE-7E556E7A5AFE}"/>
              </a:ext>
            </a:extLst>
          </p:cNvPr>
          <p:cNvSpPr txBox="1"/>
          <p:nvPr/>
        </p:nvSpPr>
        <p:spPr>
          <a:xfrm>
            <a:off x="164566" y="6423125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9652734-069D-48E0-858D-077BFE635015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A2A88C-FE91-45F7-BADC-B4EDB667A1DA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29FBD70-B83B-4000-93EC-F15BA57E7A5C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65B3A26-10A4-489D-B31D-5B988E5E790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597272C6-4218-4B5E-A02D-8E9C3E2801A2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3FD2ECA-4D45-4FB4-8AE2-5191C74DB8E0}"/>
              </a:ext>
            </a:extLst>
          </p:cNvPr>
          <p:cNvSpPr txBox="1"/>
          <p:nvPr/>
        </p:nvSpPr>
        <p:spPr>
          <a:xfrm>
            <a:off x="5443598" y="3265219"/>
            <a:ext cx="3513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6C3D153-2ADB-4DFE-B151-EAEFF6BB2991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F681E52-3D08-4B4A-B922-9D216B7314B1}"/>
              </a:ext>
            </a:extLst>
          </p:cNvPr>
          <p:cNvSpPr txBox="1"/>
          <p:nvPr/>
        </p:nvSpPr>
        <p:spPr>
          <a:xfrm>
            <a:off x="6325412" y="3270238"/>
            <a:ext cx="50206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8E854D-303B-4296-9891-E6BDFED544A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305E341-4128-42ED-B798-0460D18DC196}"/>
              </a:ext>
            </a:extLst>
          </p:cNvPr>
          <p:cNvSpPr txBox="1"/>
          <p:nvPr/>
        </p:nvSpPr>
        <p:spPr>
          <a:xfrm>
            <a:off x="5411806" y="4164802"/>
            <a:ext cx="4074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426D369-B617-4B74-8BD8-C2E19A5BD7C9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12BF438-02A9-425B-BC86-D2BBE9567085}"/>
              </a:ext>
            </a:extLst>
          </p:cNvPr>
          <p:cNvSpPr txBox="1"/>
          <p:nvPr/>
        </p:nvSpPr>
        <p:spPr>
          <a:xfrm>
            <a:off x="6388381" y="4164801"/>
            <a:ext cx="3786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D35E04A-EEDF-40FD-9FDC-4547EBDAB6A4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613F74D-9CA1-4120-8850-5736C81FE94C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D0D3BF-42CC-4EA3-B1D3-0B1AB7896632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235DDEB-D8B3-4352-A926-79E4C0AFE90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4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63A374-91D4-4977-BCB3-75EDF426AFA8}"/>
              </a:ext>
            </a:extLst>
          </p:cNvPr>
          <p:cNvSpPr/>
          <p:nvPr/>
        </p:nvSpPr>
        <p:spPr>
          <a:xfrm>
            <a:off x="481567" y="15590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DD5416B1-EF0E-4402-A8D0-AFC70565DA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7023576"/>
                  </p:ext>
                </p:extLst>
              </p:nvPr>
            </p:nvGraphicFramePr>
            <p:xfrm>
              <a:off x="715696" y="26341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4" name="차트 23">
                <a:extLst>
                  <a:ext uri="{FF2B5EF4-FFF2-40B4-BE49-F238E27FC236}">
                    <a16:creationId xmlns:a16="http://schemas.microsoft.com/office/drawing/2014/main" id="{DD5416B1-EF0E-4402-A8D0-AFC70565DA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6341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FC474A-31DB-49A2-BCA9-90C578CA6961}"/>
              </a:ext>
            </a:extLst>
          </p:cNvPr>
          <p:cNvSpPr/>
          <p:nvPr/>
        </p:nvSpPr>
        <p:spPr>
          <a:xfrm>
            <a:off x="6314157" y="15590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BFAF1428-3A1D-4C47-885C-31FB3176D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15906"/>
              </p:ext>
            </p:extLst>
          </p:nvPr>
        </p:nvGraphicFramePr>
        <p:xfrm>
          <a:off x="6560802" y="18588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84E59A-B2D3-42AC-9FC5-0118C2E78BF2}"/>
              </a:ext>
            </a:extLst>
          </p:cNvPr>
          <p:cNvSpPr/>
          <p:nvPr/>
        </p:nvSpPr>
        <p:spPr>
          <a:xfrm>
            <a:off x="709177" y="17715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3A04F-DCF3-4B5C-9FE9-F203779C361F}"/>
              </a:ext>
            </a:extLst>
          </p:cNvPr>
          <p:cNvSpPr txBox="1"/>
          <p:nvPr/>
        </p:nvSpPr>
        <p:spPr>
          <a:xfrm>
            <a:off x="1494383" y="18521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8644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15" name="갈매기형 수장 5">
            <a:extLst>
              <a:ext uri="{FF2B5EF4-FFF2-40B4-BE49-F238E27FC236}">
                <a16:creationId xmlns:a16="http://schemas.microsoft.com/office/drawing/2014/main" id="{C2EDD297-9FFD-49E4-BE4E-655E66F1AD3D}"/>
              </a:ext>
            </a:extLst>
          </p:cNvPr>
          <p:cNvSpPr/>
          <p:nvPr/>
        </p:nvSpPr>
        <p:spPr>
          <a:xfrm>
            <a:off x="7743824" y="3211832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갈매기형 수장 4">
            <a:extLst>
              <a:ext uri="{FF2B5EF4-FFF2-40B4-BE49-F238E27FC236}">
                <a16:creationId xmlns:a16="http://schemas.microsoft.com/office/drawing/2014/main" id="{828658EC-6A9D-45AE-AB86-2265F5D02A94}"/>
              </a:ext>
            </a:extLst>
          </p:cNvPr>
          <p:cNvSpPr/>
          <p:nvPr/>
        </p:nvSpPr>
        <p:spPr>
          <a:xfrm>
            <a:off x="4129087" y="3211832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오각형 3">
            <a:extLst>
              <a:ext uri="{FF2B5EF4-FFF2-40B4-BE49-F238E27FC236}">
                <a16:creationId xmlns:a16="http://schemas.microsoft.com/office/drawing/2014/main" id="{D31A549A-4947-4D00-9733-D5D27A7FA92E}"/>
              </a:ext>
            </a:extLst>
          </p:cNvPr>
          <p:cNvSpPr/>
          <p:nvPr/>
        </p:nvSpPr>
        <p:spPr>
          <a:xfrm>
            <a:off x="514350" y="3211832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C79B8334-117D-4ABD-BD85-6C800F1A9AA7}"/>
              </a:ext>
            </a:extLst>
          </p:cNvPr>
          <p:cNvSpPr/>
          <p:nvPr/>
        </p:nvSpPr>
        <p:spPr>
          <a:xfrm rot="16200000">
            <a:off x="5520931" y="345560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BB24DCAB-039F-4FDE-B5D5-3FCAF43F3D94}"/>
              </a:ext>
            </a:extLst>
          </p:cNvPr>
          <p:cNvSpPr/>
          <p:nvPr/>
        </p:nvSpPr>
        <p:spPr>
          <a:xfrm rot="5400000" flipV="1">
            <a:off x="1930006" y="1301327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D11475FA-3C42-4A8C-9604-A4E5D530E901}"/>
              </a:ext>
            </a:extLst>
          </p:cNvPr>
          <p:cNvSpPr/>
          <p:nvPr/>
        </p:nvSpPr>
        <p:spPr>
          <a:xfrm rot="5400000" flipV="1">
            <a:off x="9159480" y="129732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7EC40-5C5E-47FE-A94A-470450F5E3FE}"/>
              </a:ext>
            </a:extLst>
          </p:cNvPr>
          <p:cNvSpPr txBox="1"/>
          <p:nvPr/>
        </p:nvSpPr>
        <p:spPr>
          <a:xfrm>
            <a:off x="1126373" y="22727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96B28-F155-4C51-B79E-3D5A4E379F4D}"/>
              </a:ext>
            </a:extLst>
          </p:cNvPr>
          <p:cNvSpPr txBox="1"/>
          <p:nvPr/>
        </p:nvSpPr>
        <p:spPr>
          <a:xfrm>
            <a:off x="8355847" y="22727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AB2F1D-74C9-4657-9654-B7348E124A66}"/>
              </a:ext>
            </a:extLst>
          </p:cNvPr>
          <p:cNvSpPr txBox="1"/>
          <p:nvPr/>
        </p:nvSpPr>
        <p:spPr>
          <a:xfrm>
            <a:off x="4717298" y="526761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343FB3-DCFE-4989-8B49-C5439339295A}"/>
              </a:ext>
            </a:extLst>
          </p:cNvPr>
          <p:cNvSpPr txBox="1"/>
          <p:nvPr/>
        </p:nvSpPr>
        <p:spPr>
          <a:xfrm>
            <a:off x="1074386" y="3659250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9780FD-3176-450D-8052-8CF108727226}"/>
              </a:ext>
            </a:extLst>
          </p:cNvPr>
          <p:cNvSpPr txBox="1"/>
          <p:nvPr/>
        </p:nvSpPr>
        <p:spPr>
          <a:xfrm>
            <a:off x="5008211" y="3659249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2FD132-54F9-4706-B3F6-431FB79ABF53}"/>
              </a:ext>
            </a:extLst>
          </p:cNvPr>
          <p:cNvSpPr txBox="1"/>
          <p:nvPr/>
        </p:nvSpPr>
        <p:spPr>
          <a:xfrm>
            <a:off x="8708744" y="365924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56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85A76-BA86-4481-B499-801CCC71399C}"/>
              </a:ext>
            </a:extLst>
          </p:cNvPr>
          <p:cNvSpPr txBox="1"/>
          <p:nvPr/>
        </p:nvSpPr>
        <p:spPr>
          <a:xfrm>
            <a:off x="5181600" y="369911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E5FF68-D143-46BB-ABBA-6E7FE324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97625"/>
              </p:ext>
            </p:extLst>
          </p:nvPr>
        </p:nvGraphicFramePr>
        <p:xfrm>
          <a:off x="497840" y="1602580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비교 대상 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0DF1605-1BA1-416F-BFFC-62B32BB4C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32389"/>
              </p:ext>
            </p:extLst>
          </p:nvPr>
        </p:nvGraphicFramePr>
        <p:xfrm>
          <a:off x="6794500" y="1602580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비교 대상 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E2582-4E8D-4942-AB9E-C57D5485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유기적 모서리 셰이프">
            <a:extLst>
              <a:ext uri="{FF2B5EF4-FFF2-40B4-BE49-F238E27FC236}">
                <a16:creationId xmlns:a16="http://schemas.microsoft.com/office/drawing/2014/main" id="{E233AF3E-7550-4FC0-B48D-0DE0D8A4E9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233"/>
            <a:ext cx="3430045" cy="3430045"/>
          </a:xfrm>
          <a:prstGeom prst="rect">
            <a:avLst/>
          </a:prstGeom>
        </p:spPr>
      </p:pic>
      <p:pic>
        <p:nvPicPr>
          <p:cNvPr id="5" name="그래픽 4" descr="유기적 모서리 셰이프">
            <a:extLst>
              <a:ext uri="{FF2B5EF4-FFF2-40B4-BE49-F238E27FC236}">
                <a16:creationId xmlns:a16="http://schemas.microsoft.com/office/drawing/2014/main" id="{D155CAFE-F281-41FA-BE27-3CA85F526F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8761955" y="3434764"/>
            <a:ext cx="3430045" cy="3430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3A705-CE30-4676-B4DC-BFEA831E79C6}"/>
              </a:ext>
            </a:extLst>
          </p:cNvPr>
          <p:cNvSpPr txBox="1"/>
          <p:nvPr/>
        </p:nvSpPr>
        <p:spPr>
          <a:xfrm>
            <a:off x="7264400" y="11049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21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8B5AFF-6568-446B-BFD4-DEBE93C7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-1"/>
            <a:ext cx="6096000" cy="685800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9D210C-088F-41E9-81F2-38DC1D3D3DBB}"/>
              </a:ext>
            </a:extLst>
          </p:cNvPr>
          <p:cNvCxnSpPr/>
          <p:nvPr/>
        </p:nvCxnSpPr>
        <p:spPr>
          <a:xfrm>
            <a:off x="292100" y="3302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/>
          <p:nvPr/>
        </p:nvCxnSpPr>
        <p:spPr>
          <a:xfrm>
            <a:off x="292100" y="3937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82600" y="622302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/>
          <p:nvPr/>
        </p:nvCxnSpPr>
        <p:spPr>
          <a:xfrm>
            <a:off x="292100" y="13589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3A8D37-3D9B-43D9-9B10-51FDBE63B4E6}"/>
              </a:ext>
            </a:extLst>
          </p:cNvPr>
          <p:cNvSpPr txBox="1"/>
          <p:nvPr/>
        </p:nvSpPr>
        <p:spPr>
          <a:xfrm>
            <a:off x="1293735" y="1909178"/>
            <a:ext cx="377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7F597-4774-4B01-9789-9098F92B1EE9}"/>
              </a:ext>
            </a:extLst>
          </p:cNvPr>
          <p:cNvSpPr txBox="1"/>
          <p:nvPr/>
        </p:nvSpPr>
        <p:spPr>
          <a:xfrm>
            <a:off x="1238431" y="3484643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FCC85-8DEE-43FE-996A-C399579DF43B}"/>
              </a:ext>
            </a:extLst>
          </p:cNvPr>
          <p:cNvSpPr txBox="1"/>
          <p:nvPr/>
        </p:nvSpPr>
        <p:spPr>
          <a:xfrm>
            <a:off x="1238431" y="5038373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15BE80-BD50-4691-BB46-B710A4E6B1BD}"/>
              </a:ext>
            </a:extLst>
          </p:cNvPr>
          <p:cNvSpPr txBox="1"/>
          <p:nvPr/>
        </p:nvSpPr>
        <p:spPr>
          <a:xfrm>
            <a:off x="9961580" y="6586181"/>
            <a:ext cx="2220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2096" y="2011681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프로젝트개요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70761" y="3685513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프로젝트상세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26065" y="5207218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프로젝트후기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26065" y="2381013"/>
            <a:ext cx="265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err="1" smtClean="0"/>
              <a:t>개발동기</a:t>
            </a:r>
            <a:endParaRPr lang="en-US" altLang="ko-KR" dirty="0" smtClean="0"/>
          </a:p>
          <a:p>
            <a:r>
              <a:rPr lang="en-US" altLang="ko-KR" dirty="0" smtClean="0"/>
              <a:t>1-2. </a:t>
            </a:r>
            <a:r>
              <a:rPr lang="ko-KR" altLang="en-US" dirty="0" err="1" smtClean="0"/>
              <a:t>개발일정</a:t>
            </a:r>
            <a:endParaRPr lang="en-US" altLang="ko-KR" dirty="0" smtClean="0"/>
          </a:p>
          <a:p>
            <a:r>
              <a:rPr lang="en-US" altLang="ko-KR" dirty="0" smtClean="0"/>
              <a:t>1-3.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26065" y="4054845"/>
            <a:ext cx="265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구조도</a:t>
            </a:r>
            <a:endParaRPr lang="en-US" altLang="ko-KR" dirty="0" smtClean="0"/>
          </a:p>
          <a:p>
            <a:r>
              <a:rPr lang="en-US" altLang="ko-KR" dirty="0" smtClean="0"/>
              <a:t>2-2. </a:t>
            </a:r>
            <a:r>
              <a:rPr lang="ko-KR" altLang="en-US" dirty="0" err="1" smtClean="0"/>
              <a:t>기술설명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26065" y="5560729"/>
            <a:ext cx="265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0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식료품 가방 단색으로 채워진">
            <a:extLst>
              <a:ext uri="{FF2B5EF4-FFF2-40B4-BE49-F238E27FC236}">
                <a16:creationId xmlns:a16="http://schemas.microsoft.com/office/drawing/2014/main" id="{8A7293BF-19D9-4BA2-A93F-FFFA31F8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8200" y="1460500"/>
            <a:ext cx="2895600" cy="289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EA412-51DE-438C-98FB-D467AC7086D4}"/>
              </a:ext>
            </a:extLst>
          </p:cNvPr>
          <p:cNvSpPr txBox="1"/>
          <p:nvPr/>
        </p:nvSpPr>
        <p:spPr>
          <a:xfrm>
            <a:off x="4734890" y="4635500"/>
            <a:ext cx="272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3">
                    <a:lumMod val="50000"/>
                  </a:schemeClr>
                </a:solidFill>
              </a:rPr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4F619E-63E2-491C-8ADD-BBD6635A3B53}"/>
              </a:ext>
            </a:extLst>
          </p:cNvPr>
          <p:cNvGrpSpPr/>
          <p:nvPr/>
        </p:nvGrpSpPr>
        <p:grpSpPr>
          <a:xfrm>
            <a:off x="-12700" y="0"/>
            <a:ext cx="2336800" cy="2336800"/>
            <a:chOff x="-12700" y="0"/>
            <a:chExt cx="2336800" cy="2336800"/>
          </a:xfrm>
        </p:grpSpPr>
        <p:sp>
          <p:nvSpPr>
            <p:cNvPr id="4" name="대각선 줄무늬 3">
              <a:extLst>
                <a:ext uri="{FF2B5EF4-FFF2-40B4-BE49-F238E27FC236}">
                  <a16:creationId xmlns:a16="http://schemas.microsoft.com/office/drawing/2014/main" id="{78BBA580-D0E9-4954-8C26-6B1E6E633D24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2EAF30-0E54-41C5-8CB2-0047710C3204}"/>
                </a:ext>
              </a:extLst>
            </p:cNvPr>
            <p:cNvSpPr txBox="1"/>
            <p:nvPr/>
          </p:nvSpPr>
          <p:spPr>
            <a:xfrm rot="18973966">
              <a:off x="355599" y="818633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요리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임의의 쿠키 선택">
            <a:extLst>
              <a:ext uri="{FF2B5EF4-FFF2-40B4-BE49-F238E27FC236}">
                <a16:creationId xmlns:a16="http://schemas.microsoft.com/office/drawing/2014/main" id="{95138E08-86DC-4F4A-8F3D-D012A9FEB3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86662" y="-36512"/>
            <a:ext cx="6858000" cy="6858000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A4494C83-A661-4519-B9DB-F08C4C6B56AA}"/>
              </a:ext>
            </a:extLst>
          </p:cNvPr>
          <p:cNvSpPr/>
          <p:nvPr/>
        </p:nvSpPr>
        <p:spPr>
          <a:xfrm rot="5400000">
            <a:off x="2641600" y="-1409700"/>
            <a:ext cx="812800" cy="4781176"/>
          </a:xfrm>
          <a:prstGeom prst="leftBrace">
            <a:avLst>
              <a:gd name="adj1" fmla="val 84896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5C318BFA-65F8-4A97-8708-FAFA39E08FEE}"/>
              </a:ext>
            </a:extLst>
          </p:cNvPr>
          <p:cNvSpPr/>
          <p:nvPr/>
        </p:nvSpPr>
        <p:spPr>
          <a:xfrm rot="16200000">
            <a:off x="2641600" y="3486524"/>
            <a:ext cx="812800" cy="4781176"/>
          </a:xfrm>
          <a:prstGeom prst="leftBrace">
            <a:avLst>
              <a:gd name="adj1" fmla="val 84896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067A-EAE4-4239-96DC-A228B03BED57}"/>
              </a:ext>
            </a:extLst>
          </p:cNvPr>
          <p:cNvSpPr txBox="1"/>
          <p:nvPr/>
        </p:nvSpPr>
        <p:spPr>
          <a:xfrm>
            <a:off x="878434" y="1893964"/>
            <a:ext cx="4339131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행복스럽고 이상 관현악이며</a:t>
            </a:r>
            <a:r>
              <a:rPr lang="en-US" altLang="ko-KR" dirty="0"/>
              <a:t>, </a:t>
            </a:r>
            <a:r>
              <a:rPr lang="ko-KR" altLang="en-US" dirty="0"/>
              <a:t>봄바람이다</a:t>
            </a:r>
            <a:r>
              <a:rPr lang="en-US" altLang="ko-KR" dirty="0"/>
              <a:t>. </a:t>
            </a:r>
            <a:r>
              <a:rPr lang="ko-KR" altLang="en-US" dirty="0"/>
              <a:t>위하여서</a:t>
            </a:r>
            <a:r>
              <a:rPr lang="en-US" altLang="ko-KR" dirty="0"/>
              <a:t>, </a:t>
            </a:r>
            <a:r>
              <a:rPr lang="ko-KR" altLang="en-US" dirty="0"/>
              <a:t>타오르고 소담스러운 목숨이 그것은 것은 말이다</a:t>
            </a:r>
            <a:r>
              <a:rPr lang="en-US" altLang="ko-KR" dirty="0"/>
              <a:t>. </a:t>
            </a:r>
            <a:r>
              <a:rPr lang="ko-KR" altLang="en-US" dirty="0"/>
              <a:t>불러 동력은 간에 때에</a:t>
            </a:r>
            <a:r>
              <a:rPr lang="en-US" altLang="ko-KR" dirty="0"/>
              <a:t>, </a:t>
            </a:r>
            <a:r>
              <a:rPr lang="ko-KR" altLang="en-US" dirty="0"/>
              <a:t>사랑의 인생에 끝까지 그들은 뿐이다</a:t>
            </a:r>
            <a:r>
              <a:rPr lang="en-US" altLang="ko-KR" dirty="0"/>
              <a:t>. </a:t>
            </a:r>
            <a:r>
              <a:rPr lang="ko-KR" altLang="en-US" dirty="0" err="1"/>
              <a:t>싶이</a:t>
            </a:r>
            <a:r>
              <a:rPr lang="ko-KR" altLang="en-US" dirty="0"/>
              <a:t> 있음으로써 어디 구하기 그들의 품었기 있으랴</a:t>
            </a:r>
            <a:r>
              <a:rPr lang="en-US" altLang="ko-KR" dirty="0"/>
              <a:t>? </a:t>
            </a:r>
            <a:r>
              <a:rPr lang="ko-KR" altLang="en-US" dirty="0" err="1"/>
              <a:t>두손을</a:t>
            </a:r>
            <a:r>
              <a:rPr lang="ko-KR" altLang="en-US" dirty="0"/>
              <a:t> 얼음에 얼마나 귀는 청춘 심장의 것이다</a:t>
            </a:r>
            <a:r>
              <a:rPr lang="en-US" altLang="ko-KR" dirty="0"/>
              <a:t>. </a:t>
            </a:r>
            <a:r>
              <a:rPr lang="ko-KR" altLang="en-US" dirty="0"/>
              <a:t>뛰노는 가치를 따뜻한 커다란 스며들어 이 것이다</a:t>
            </a:r>
            <a:r>
              <a:rPr lang="en-US" altLang="ko-KR" dirty="0"/>
              <a:t>. </a:t>
            </a:r>
            <a:r>
              <a:rPr lang="ko-KR" altLang="en-US" dirty="0" err="1"/>
              <a:t>이것이야말로</a:t>
            </a:r>
            <a:r>
              <a:rPr lang="ko-KR" altLang="en-US" dirty="0"/>
              <a:t> 못할 봄바람을 방황하여도</a:t>
            </a:r>
            <a:r>
              <a:rPr lang="en-US" altLang="ko-KR" dirty="0"/>
              <a:t>, </a:t>
            </a:r>
            <a:r>
              <a:rPr lang="ko-KR" altLang="en-US" dirty="0"/>
              <a:t>웅대한 이상의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2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751427-4777-42EC-A4C0-2F57487845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765349-B407-4893-B2BE-FF274297AB14}"/>
              </a:ext>
            </a:extLst>
          </p:cNvPr>
          <p:cNvSpPr/>
          <p:nvPr/>
        </p:nvSpPr>
        <p:spPr>
          <a:xfrm>
            <a:off x="4572000" y="0"/>
            <a:ext cx="258708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E97EDA-3BB7-4BD6-BBBD-44DC96C7849E}"/>
              </a:ext>
            </a:extLst>
          </p:cNvPr>
          <p:cNvSpPr/>
          <p:nvPr/>
        </p:nvSpPr>
        <p:spPr>
          <a:xfrm>
            <a:off x="4919546" y="234175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9FB965-0D33-49D9-9A9F-E33C6F7D586E}"/>
              </a:ext>
            </a:extLst>
          </p:cNvPr>
          <p:cNvSpPr/>
          <p:nvPr/>
        </p:nvSpPr>
        <p:spPr>
          <a:xfrm>
            <a:off x="4919546" y="2416027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6CFB0B-4692-4344-B0B9-878621A679E1}"/>
              </a:ext>
            </a:extLst>
          </p:cNvPr>
          <p:cNvSpPr/>
          <p:nvPr/>
        </p:nvSpPr>
        <p:spPr>
          <a:xfrm>
            <a:off x="4919546" y="4597880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바게트 단색으로 채워진">
            <a:extLst>
              <a:ext uri="{FF2B5EF4-FFF2-40B4-BE49-F238E27FC236}">
                <a16:creationId xmlns:a16="http://schemas.microsoft.com/office/drawing/2014/main" id="{4E966787-D7EA-4241-9287-8BA18C0F19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10545" y="2596804"/>
            <a:ext cx="1532294" cy="1532294"/>
          </a:xfrm>
          <a:prstGeom prst="rect">
            <a:avLst/>
          </a:prstGeom>
        </p:spPr>
      </p:pic>
      <p:pic>
        <p:nvPicPr>
          <p:cNvPr id="11" name="그래픽 10" descr="프레첼 단색으로 채워진">
            <a:extLst>
              <a:ext uri="{FF2B5EF4-FFF2-40B4-BE49-F238E27FC236}">
                <a16:creationId xmlns:a16="http://schemas.microsoft.com/office/drawing/2014/main" id="{925AD3D1-3210-480E-A9BA-24D82A758FF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21696" y="4800959"/>
            <a:ext cx="1532294" cy="1532294"/>
          </a:xfrm>
          <a:prstGeom prst="rect">
            <a:avLst/>
          </a:prstGeom>
        </p:spPr>
      </p:pic>
      <p:pic>
        <p:nvPicPr>
          <p:cNvPr id="14" name="그래픽 13" descr="커피 단색으로 채워진">
            <a:extLst>
              <a:ext uri="{FF2B5EF4-FFF2-40B4-BE49-F238E27FC236}">
                <a16:creationId xmlns:a16="http://schemas.microsoft.com/office/drawing/2014/main" id="{78B272C5-6DEE-4C6A-BC98-049ED891E0E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259657" y="483932"/>
            <a:ext cx="1394333" cy="1394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A7932E-000B-4B26-BA1B-BF53DFB21C7B}"/>
              </a:ext>
            </a:extLst>
          </p:cNvPr>
          <p:cNvSpPr txBox="1"/>
          <p:nvPr/>
        </p:nvSpPr>
        <p:spPr>
          <a:xfrm>
            <a:off x="7822580" y="1480126"/>
            <a:ext cx="36743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1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E4C37-2AEA-4B9D-A7C0-D713562B49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200" y="0"/>
            <a:ext cx="39116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7DF5D-4CF2-44CC-B6C5-F54DF433709D}"/>
              </a:ext>
            </a:extLst>
          </p:cNvPr>
          <p:cNvSpPr txBox="1"/>
          <p:nvPr/>
        </p:nvSpPr>
        <p:spPr>
          <a:xfrm>
            <a:off x="1028700" y="3044279"/>
            <a:ext cx="4370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78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17E58-F4EB-4389-AD55-DE6AEFD5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E828D-9543-4608-9D47-34138DB74AF2}"/>
              </a:ext>
            </a:extLst>
          </p:cNvPr>
          <p:cNvSpPr txBox="1"/>
          <p:nvPr/>
        </p:nvSpPr>
        <p:spPr>
          <a:xfrm>
            <a:off x="7766457" y="3003620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060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EF8841-B2D3-4A84-9958-16C223B580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D35A2E-ED34-48B2-81B8-74DBDED66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14A38-D49E-46E2-BC35-CFDFD5AB664E}"/>
              </a:ext>
            </a:extLst>
          </p:cNvPr>
          <p:cNvSpPr txBox="1"/>
          <p:nvPr/>
        </p:nvSpPr>
        <p:spPr>
          <a:xfrm>
            <a:off x="4252386" y="3120358"/>
            <a:ext cx="3687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9FBF37-8A99-488D-9CB1-A1887272093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D0F229-4815-4652-A110-3D435D765064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5F5610-7490-4B42-B9F3-6FD3703BD642}"/>
              </a:ext>
            </a:extLst>
          </p:cNvPr>
          <p:cNvSpPr txBox="1"/>
          <p:nvPr/>
        </p:nvSpPr>
        <p:spPr>
          <a:xfrm>
            <a:off x="3750521" y="269548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대각선 줄무늬 27">
            <a:extLst>
              <a:ext uri="{FF2B5EF4-FFF2-40B4-BE49-F238E27FC236}">
                <a16:creationId xmlns:a16="http://schemas.microsoft.com/office/drawing/2014/main" id="{F4E33C71-FC66-460E-B021-7E6B9843DCED}"/>
              </a:ext>
            </a:extLst>
          </p:cNvPr>
          <p:cNvSpPr/>
          <p:nvPr/>
        </p:nvSpPr>
        <p:spPr>
          <a:xfrm>
            <a:off x="-12700" y="0"/>
            <a:ext cx="2336800" cy="2336800"/>
          </a:xfrm>
          <a:prstGeom prst="diagStripe">
            <a:avLst>
              <a:gd name="adj" fmla="val 657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0AE2A-6645-4F65-BAED-3C8D7C760152}"/>
              </a:ext>
            </a:extLst>
          </p:cNvPr>
          <p:cNvSpPr txBox="1"/>
          <p:nvPr/>
        </p:nvSpPr>
        <p:spPr>
          <a:xfrm rot="18973966">
            <a:off x="-110071" y="81863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BBANG SHUTTLE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/>
              <a:t>개발동기</a:t>
            </a:r>
            <a:endParaRPr lang="ko-KR" altLang="en-US" sz="3200" spc="-3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1-1.</a:t>
            </a:r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EFBAE8B-CEC1-45EA-B7E1-AE8AF8422D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63" y="1535496"/>
            <a:ext cx="2740947" cy="4111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FB9CB-373C-4F9F-8688-C0E11DDCBA27}"/>
              </a:ext>
            </a:extLst>
          </p:cNvPr>
          <p:cNvSpPr txBox="1"/>
          <p:nvPr/>
        </p:nvSpPr>
        <p:spPr>
          <a:xfrm>
            <a:off x="680692" y="5736967"/>
            <a:ext cx="3401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전국의 빵 맛집을 집에서 먹고 싶다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7A7270-7A14-4BB2-830B-A818AF2E62EF}"/>
              </a:ext>
            </a:extLst>
          </p:cNvPr>
          <p:cNvSpPr txBox="1"/>
          <p:nvPr/>
        </p:nvSpPr>
        <p:spPr>
          <a:xfrm>
            <a:off x="4964812" y="2307798"/>
            <a:ext cx="296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그런데 그런 서비스가 없는데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F84E3-918E-4AD3-B52B-08B48BBAD9BC}"/>
              </a:ext>
            </a:extLst>
          </p:cNvPr>
          <p:cNvSpPr txBox="1"/>
          <p:nvPr/>
        </p:nvSpPr>
        <p:spPr>
          <a:xfrm>
            <a:off x="9178337" y="5580333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내가 만들면 되잖아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31" y="2012622"/>
            <a:ext cx="2590020" cy="35025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47" y="2823689"/>
            <a:ext cx="3436802" cy="26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553945" y="27665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1-2.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08182" y="429917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/>
              <a:t>개발일정</a:t>
            </a:r>
            <a:endParaRPr lang="ko-KR" altLang="en-US" sz="3200" spc="-300" dirty="0"/>
          </a:p>
        </p:txBody>
      </p:sp>
      <p:grpSp>
        <p:nvGrpSpPr>
          <p:cNvPr id="25" name="그룹 1002"/>
          <p:cNvGrpSpPr/>
          <p:nvPr/>
        </p:nvGrpSpPr>
        <p:grpSpPr>
          <a:xfrm>
            <a:off x="3293075" y="6186866"/>
            <a:ext cx="3182185" cy="204203"/>
            <a:chOff x="7987302" y="7602617"/>
            <a:chExt cx="3150678" cy="231429"/>
          </a:xfrm>
        </p:grpSpPr>
        <p:pic>
          <p:nvPicPr>
            <p:cNvPr id="28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02" y="7602617"/>
              <a:ext cx="3150678" cy="231429"/>
            </a:xfrm>
            <a:prstGeom prst="rect">
              <a:avLst/>
            </a:prstGeom>
          </p:spPr>
        </p:pic>
      </p:grpSp>
      <p:grpSp>
        <p:nvGrpSpPr>
          <p:cNvPr id="29" name="그룹 1003"/>
          <p:cNvGrpSpPr/>
          <p:nvPr/>
        </p:nvGrpSpPr>
        <p:grpSpPr>
          <a:xfrm>
            <a:off x="6403375" y="5088250"/>
            <a:ext cx="2989077" cy="204203"/>
            <a:chOff x="11096646" y="6504001"/>
            <a:chExt cx="2959482" cy="231429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6646" y="6504001"/>
              <a:ext cx="2959482" cy="231429"/>
            </a:xfrm>
            <a:prstGeom prst="rect">
              <a:avLst/>
            </a:prstGeom>
          </p:spPr>
        </p:pic>
      </p:grpSp>
      <p:grpSp>
        <p:nvGrpSpPr>
          <p:cNvPr id="31" name="그룹 1004"/>
          <p:cNvGrpSpPr/>
          <p:nvPr/>
        </p:nvGrpSpPr>
        <p:grpSpPr>
          <a:xfrm>
            <a:off x="3293075" y="4006090"/>
            <a:ext cx="3182185" cy="204203"/>
            <a:chOff x="7987302" y="5421841"/>
            <a:chExt cx="3150678" cy="231429"/>
          </a:xfrm>
        </p:grpSpPr>
        <p:pic>
          <p:nvPicPr>
            <p:cNvPr id="3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02" y="5421841"/>
              <a:ext cx="3150678" cy="231429"/>
            </a:xfrm>
            <a:prstGeom prst="rect">
              <a:avLst/>
            </a:prstGeom>
          </p:spPr>
        </p:pic>
      </p:grpSp>
      <p:grpSp>
        <p:nvGrpSpPr>
          <p:cNvPr id="33" name="그룹 1005"/>
          <p:cNvGrpSpPr/>
          <p:nvPr/>
        </p:nvGrpSpPr>
        <p:grpSpPr>
          <a:xfrm>
            <a:off x="2793076" y="1792874"/>
            <a:ext cx="3646532" cy="220234"/>
            <a:chOff x="6809524" y="3224655"/>
            <a:chExt cx="4287122" cy="231429"/>
          </a:xfrm>
        </p:grpSpPr>
        <p:pic>
          <p:nvPicPr>
            <p:cNvPr id="34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grpSp>
        <p:nvGrpSpPr>
          <p:cNvPr id="35" name="그룹 1006"/>
          <p:cNvGrpSpPr/>
          <p:nvPr/>
        </p:nvGrpSpPr>
        <p:grpSpPr>
          <a:xfrm>
            <a:off x="6334099" y="2991880"/>
            <a:ext cx="3926535" cy="154808"/>
            <a:chOff x="11029980" y="4338838"/>
            <a:chExt cx="6055735" cy="231429"/>
          </a:xfrm>
        </p:grpSpPr>
        <p:pic>
          <p:nvPicPr>
            <p:cNvPr id="36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grpSp>
        <p:nvGrpSpPr>
          <p:cNvPr id="37" name="그룹 1011"/>
          <p:cNvGrpSpPr/>
          <p:nvPr/>
        </p:nvGrpSpPr>
        <p:grpSpPr>
          <a:xfrm flipH="1">
            <a:off x="6299622" y="1938440"/>
            <a:ext cx="51344" cy="4336760"/>
            <a:chOff x="11029980" y="3004784"/>
            <a:chExt cx="108000" cy="6171429"/>
          </a:xfrm>
        </p:grpSpPr>
        <p:pic>
          <p:nvPicPr>
            <p:cNvPr id="38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9980" y="3004784"/>
              <a:ext cx="108000" cy="6171429"/>
            </a:xfrm>
            <a:prstGeom prst="rect">
              <a:avLst/>
            </a:prstGeom>
          </p:spPr>
        </p:pic>
      </p:grpSp>
      <p:grpSp>
        <p:nvGrpSpPr>
          <p:cNvPr id="39" name="그룹 1012"/>
          <p:cNvGrpSpPr/>
          <p:nvPr/>
        </p:nvGrpSpPr>
        <p:grpSpPr>
          <a:xfrm>
            <a:off x="5880843" y="1400670"/>
            <a:ext cx="906511" cy="791945"/>
            <a:chOff x="10628585" y="2925886"/>
            <a:chExt cx="897536" cy="897536"/>
          </a:xfrm>
        </p:grpSpPr>
        <p:pic>
          <p:nvPicPr>
            <p:cNvPr id="40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28585" y="2925886"/>
              <a:ext cx="897536" cy="897536"/>
            </a:xfrm>
            <a:prstGeom prst="rect">
              <a:avLst/>
            </a:prstGeom>
          </p:spPr>
        </p:pic>
      </p:grpSp>
      <p:grpSp>
        <p:nvGrpSpPr>
          <p:cNvPr id="41" name="그룹 1013"/>
          <p:cNvGrpSpPr/>
          <p:nvPr/>
        </p:nvGrpSpPr>
        <p:grpSpPr>
          <a:xfrm>
            <a:off x="5880842" y="2599247"/>
            <a:ext cx="906511" cy="791945"/>
            <a:chOff x="10647633" y="4015996"/>
            <a:chExt cx="897536" cy="897536"/>
          </a:xfrm>
        </p:grpSpPr>
        <p:pic>
          <p:nvPicPr>
            <p:cNvPr id="42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7633" y="4015996"/>
              <a:ext cx="897536" cy="897536"/>
            </a:xfrm>
            <a:prstGeom prst="rect">
              <a:avLst/>
            </a:prstGeom>
          </p:spPr>
        </p:pic>
      </p:grpSp>
      <p:grpSp>
        <p:nvGrpSpPr>
          <p:cNvPr id="43" name="그룹 1014"/>
          <p:cNvGrpSpPr/>
          <p:nvPr/>
        </p:nvGrpSpPr>
        <p:grpSpPr>
          <a:xfrm>
            <a:off x="5897710" y="3645520"/>
            <a:ext cx="906511" cy="791945"/>
            <a:chOff x="10643116" y="5088787"/>
            <a:chExt cx="897536" cy="897536"/>
          </a:xfrm>
        </p:grpSpPr>
        <p:pic>
          <p:nvPicPr>
            <p:cNvPr id="44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3116" y="5088787"/>
              <a:ext cx="897536" cy="897536"/>
            </a:xfrm>
            <a:prstGeom prst="rect">
              <a:avLst/>
            </a:prstGeom>
          </p:spPr>
        </p:pic>
      </p:grpSp>
      <p:grpSp>
        <p:nvGrpSpPr>
          <p:cNvPr id="45" name="그룹 1015"/>
          <p:cNvGrpSpPr/>
          <p:nvPr/>
        </p:nvGrpSpPr>
        <p:grpSpPr>
          <a:xfrm>
            <a:off x="5899019" y="4703414"/>
            <a:ext cx="906511" cy="791945"/>
            <a:chOff x="10643116" y="6170948"/>
            <a:chExt cx="897536" cy="897536"/>
          </a:xfrm>
        </p:grpSpPr>
        <p:pic>
          <p:nvPicPr>
            <p:cNvPr id="46" name="Object 5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3116" y="6170948"/>
              <a:ext cx="897536" cy="897536"/>
            </a:xfrm>
            <a:prstGeom prst="rect">
              <a:avLst/>
            </a:prstGeom>
          </p:spPr>
        </p:pic>
      </p:grpSp>
      <p:grpSp>
        <p:nvGrpSpPr>
          <p:cNvPr id="47" name="그룹 1016"/>
          <p:cNvGrpSpPr/>
          <p:nvPr/>
        </p:nvGrpSpPr>
        <p:grpSpPr>
          <a:xfrm>
            <a:off x="5950119" y="5807302"/>
            <a:ext cx="906511" cy="791945"/>
            <a:chOff x="10652640" y="7269564"/>
            <a:chExt cx="897536" cy="897536"/>
          </a:xfrm>
        </p:grpSpPr>
        <p:pic>
          <p:nvPicPr>
            <p:cNvPr id="48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2640" y="7269564"/>
              <a:ext cx="897536" cy="897536"/>
            </a:xfrm>
            <a:prstGeom prst="rect">
              <a:avLst/>
            </a:prstGeom>
          </p:spPr>
        </p:pic>
      </p:grpSp>
      <p:pic>
        <p:nvPicPr>
          <p:cNvPr id="61" name="Object 6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9109" y="7465281"/>
            <a:ext cx="1476810" cy="40739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959040" y="1453236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8</a:t>
            </a:r>
            <a:r>
              <a:rPr lang="en-US" altLang="ko-KR" sz="2000" spc="-300" dirty="0" smtClean="0"/>
              <a:t>.29~ 9.4</a:t>
            </a:r>
            <a:endParaRPr lang="ko-KR" altLang="en-US" sz="2000" spc="-3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252301" y="1914858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/>
              <a:t>주제 선정 및 </a:t>
            </a:r>
            <a:endParaRPr lang="en-US" altLang="ko-KR" sz="2000" spc="-300" dirty="0" smtClean="0"/>
          </a:p>
          <a:p>
            <a:pPr algn="ctr"/>
            <a:r>
              <a:rPr lang="ko-KR" altLang="en-US" sz="2000" spc="-300" dirty="0" smtClean="0"/>
              <a:t>개발 계획 수립</a:t>
            </a:r>
            <a:endParaRPr lang="ko-KR" altLang="en-US" sz="2000" spc="-3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061245" y="2623842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9.5~ 9.12</a:t>
            </a:r>
            <a:endParaRPr lang="ko-KR" altLang="en-US" sz="2000" spc="-3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353957" y="3081321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/>
              <a:t>홈페이지 초안 작성</a:t>
            </a:r>
            <a:endParaRPr lang="ko-KR" altLang="en-US" sz="2000" spc="-3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088420" y="3667546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9.13~ 9.16</a:t>
            </a:r>
            <a:endParaRPr lang="ko-KR" altLang="en-US" sz="2000" spc="-3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381132" y="4125025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 smtClean="0"/>
              <a:t>1</a:t>
            </a:r>
            <a:r>
              <a:rPr lang="ko-KR" altLang="en-US" sz="2000" spc="-300" dirty="0" smtClean="0"/>
              <a:t>차 개발 및 </a:t>
            </a:r>
            <a:r>
              <a:rPr lang="en-US" altLang="ko-KR" sz="2000" spc="-300" dirty="0" smtClean="0"/>
              <a:t>TEST</a:t>
            </a:r>
          </a:p>
          <a:p>
            <a:pPr algn="ctr"/>
            <a:endParaRPr lang="ko-KR" altLang="en-US" sz="2000" spc="-3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248412" y="5824344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9.22</a:t>
            </a:r>
            <a:endParaRPr lang="ko-KR" altLang="en-US" sz="2000" spc="-3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465985" y="6278290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err="1" smtClean="0"/>
              <a:t>류팀장님</a:t>
            </a:r>
            <a:r>
              <a:rPr lang="ko-KR" altLang="en-US" sz="2000" spc="-300" dirty="0" smtClean="0"/>
              <a:t> 발표</a:t>
            </a:r>
            <a:endParaRPr lang="ko-KR" altLang="en-US" sz="2000" spc="-3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432722" y="4757444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9.17~ 9.21</a:t>
            </a:r>
            <a:endParaRPr lang="ko-KR" altLang="en-US" sz="2000" spc="-3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6804221" y="5223149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/>
              <a:t>검수  및 </a:t>
            </a:r>
            <a:r>
              <a:rPr lang="ko-KR" altLang="en-US" sz="2000" spc="-300" dirty="0" err="1" smtClean="0"/>
              <a:t>발표준비</a:t>
            </a:r>
            <a:endParaRPr lang="ko-KR" altLang="en-US" sz="2000" spc="-300" dirty="0"/>
          </a:p>
        </p:txBody>
      </p:sp>
    </p:spTree>
    <p:extLst>
      <p:ext uri="{BB962C8B-B14F-4D97-AF65-F5344CB8AC3E}">
        <p14:creationId xmlns:p14="http://schemas.microsoft.com/office/powerpoint/2010/main" val="3478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/>
              <a:t>개발환경</a:t>
            </a:r>
            <a:endParaRPr lang="ko-KR" altLang="en-US" sz="3200" spc="-3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1-3.</a:t>
            </a:r>
            <a:endParaRPr lang="ko-KR" altLang="en-US" sz="1200" dirty="0"/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50DBBE51-1FF9-4F16-A9A7-5A4D0F7DBB94}"/>
              </a:ext>
            </a:extLst>
          </p:cNvPr>
          <p:cNvSpPr txBox="1"/>
          <p:nvPr/>
        </p:nvSpPr>
        <p:spPr>
          <a:xfrm>
            <a:off x="1633762" y="541175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HTML5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3A981B9F-4DF6-4C55-B379-7D19FC91A332}"/>
              </a:ext>
            </a:extLst>
          </p:cNvPr>
          <p:cNvSpPr txBox="1"/>
          <p:nvPr/>
        </p:nvSpPr>
        <p:spPr>
          <a:xfrm>
            <a:off x="5701564" y="539046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CSS3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2CD4313-8327-45F2-B4CE-98DE20CBBC9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1EB51D9-AFB9-4F68-AC44-C23EB860CB83}"/>
              </a:ext>
            </a:extLst>
          </p:cNvPr>
          <p:cNvSpPr txBox="1"/>
          <p:nvPr/>
        </p:nvSpPr>
        <p:spPr>
          <a:xfrm>
            <a:off x="9610668" y="53904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VSCode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D8C416-B8D6-44CF-915D-6D6FDE05F86C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E92AFA-3657-4F82-A927-05C618AC0375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179" y="2639575"/>
            <a:ext cx="3698384" cy="1849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7" y="2639576"/>
            <a:ext cx="3631998" cy="18491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720" y="2639575"/>
            <a:ext cx="3616560" cy="18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861875-E439-4A90-8316-BC2A3373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0560B1-B4CB-4896-A84B-2806BCB4F9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5651-F7FE-4614-B307-EE752EA9A451}"/>
              </a:ext>
            </a:extLst>
          </p:cNvPr>
          <p:cNvSpPr txBox="1"/>
          <p:nvPr/>
        </p:nvSpPr>
        <p:spPr>
          <a:xfrm>
            <a:off x="4252385" y="3120358"/>
            <a:ext cx="3687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상세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3746EA-7129-432E-9EA6-6FA5E43D2F8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2FC595-6E40-4C79-BA28-7D0F897C1708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D7B51B-8F88-426F-B058-A2A8F1013986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DA2CCB-99CB-4201-958B-3D85A5CFAA0B}"/>
              </a:ext>
            </a:extLst>
          </p:cNvPr>
          <p:cNvGrpSpPr/>
          <p:nvPr/>
        </p:nvGrpSpPr>
        <p:grpSpPr>
          <a:xfrm>
            <a:off x="-110071" y="0"/>
            <a:ext cx="2434171" cy="2336800"/>
            <a:chOff x="-110071" y="0"/>
            <a:chExt cx="2434171" cy="2336800"/>
          </a:xfrm>
        </p:grpSpPr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E0C35D6F-2C11-4FF4-9615-C1739E066E97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80AE2A-6645-4F65-BAED-3C8D7C760152}"/>
                </a:ext>
              </a:extLst>
            </p:cNvPr>
            <p:cNvSpPr txBox="1"/>
            <p:nvPr/>
          </p:nvSpPr>
          <p:spPr>
            <a:xfrm rot="18973966">
              <a:off x="-110071" y="818633"/>
              <a:ext cx="2077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BBANG SHUTTLE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7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F3A5FC-0C57-4D64-B589-C3C6829FE89E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CC5316-D18F-488C-9578-BBD9756A164A}"/>
              </a:ext>
            </a:extLst>
          </p:cNvPr>
          <p:cNvSpPr/>
          <p:nvPr/>
        </p:nvSpPr>
        <p:spPr>
          <a:xfrm>
            <a:off x="880739" y="3024195"/>
            <a:ext cx="2064952" cy="553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아이디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비밀번호 찾기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CC5316-D18F-488C-9578-BBD9756A164A}"/>
              </a:ext>
            </a:extLst>
          </p:cNvPr>
          <p:cNvSpPr/>
          <p:nvPr/>
        </p:nvSpPr>
        <p:spPr>
          <a:xfrm>
            <a:off x="855536" y="3878174"/>
            <a:ext cx="2064952" cy="553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아이디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비밀번호 찾기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/>
              <a:t>구조도</a:t>
            </a:r>
            <a:endParaRPr lang="ko-KR" altLang="en-US" sz="3200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2-1.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2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38673" y="336263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/>
              <a:t>기술설명</a:t>
            </a:r>
            <a:endParaRPr lang="ko-KR" altLang="en-US" sz="3200" spc="-3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2-2.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563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AF74"/>
      </a:accent1>
      <a:accent2>
        <a:srgbClr val="D19A79"/>
      </a:accent2>
      <a:accent3>
        <a:srgbClr val="C8BCB0"/>
      </a:accent3>
      <a:accent4>
        <a:srgbClr val="ADADA5"/>
      </a:accent4>
      <a:accent5>
        <a:srgbClr val="AA7244"/>
      </a:accent5>
      <a:accent6>
        <a:srgbClr val="716259"/>
      </a:accent6>
      <a:hlink>
        <a:srgbClr val="262626"/>
      </a:hlink>
      <a:folHlink>
        <a:srgbClr val="262626"/>
      </a:folHlink>
    </a:clrScheme>
    <a:fontScheme name="마루 부리 중간">
      <a:majorFont>
        <a:latin typeface="마루 부리 굵은"/>
        <a:ea typeface="마루 부리 굵은"/>
        <a:cs typeface=""/>
      </a:majorFont>
      <a:minorFont>
        <a:latin typeface="마루 부리 중간"/>
        <a:ea typeface="마루 부리 중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485</Words>
  <Application>Microsoft Office PowerPoint</Application>
  <PresentationFormat>와이드스크린</PresentationFormat>
  <Paragraphs>148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마루 부리 굵은</vt:lpstr>
      <vt:lpstr>마루 부리 중간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32</cp:revision>
  <dcterms:created xsi:type="dcterms:W3CDTF">2021-11-30T02:18:23Z</dcterms:created>
  <dcterms:modified xsi:type="dcterms:W3CDTF">2022-09-05T10:25:45Z</dcterms:modified>
</cp:coreProperties>
</file>