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70" r:id="rId2"/>
    <p:sldId id="256" r:id="rId3"/>
    <p:sldId id="260" r:id="rId4"/>
    <p:sldId id="275" r:id="rId5"/>
    <p:sldId id="277" r:id="rId6"/>
    <p:sldId id="278" r:id="rId7"/>
    <p:sldId id="261" r:id="rId8"/>
    <p:sldId id="281" r:id="rId9"/>
    <p:sldId id="291" r:id="rId10"/>
    <p:sldId id="292" r:id="rId11"/>
    <p:sldId id="293" r:id="rId12"/>
    <p:sldId id="297" r:id="rId13"/>
    <p:sldId id="298" r:id="rId14"/>
    <p:sldId id="294" r:id="rId15"/>
    <p:sldId id="263" r:id="rId16"/>
    <p:sldId id="295" r:id="rId17"/>
    <p:sldId id="276" r:id="rId18"/>
    <p:sldId id="266" r:id="rId19"/>
  </p:sldIdLst>
  <p:sldSz cx="12192000" cy="6858000"/>
  <p:notesSz cx="6858000" cy="9144000"/>
  <p:embeddedFontLst>
    <p:embeddedFont>
      <p:font typeface="한수원 한울림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A40"/>
    <a:srgbClr val="CC9A34"/>
    <a:srgbClr val="151515"/>
    <a:srgbClr val="E9E4DF"/>
    <a:srgbClr val="000907"/>
    <a:srgbClr val="CFE2F1"/>
    <a:srgbClr val="EBC772"/>
    <a:srgbClr val="BE8921"/>
    <a:srgbClr val="4F402F"/>
    <a:srgbClr val="AA72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7" autoAdjust="0"/>
  </p:normalViewPr>
  <p:slideViewPr>
    <p:cSldViewPr snapToGrid="0" showGuides="1">
      <p:cViewPr varScale="1">
        <p:scale>
          <a:sx n="80" d="100"/>
          <a:sy n="80" d="100"/>
        </p:scale>
        <p:origin x="48" y="17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7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B4755-CEA1-47BB-8F51-B521E68B077E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F51C6-99DB-4AD6-B5A1-2A156EAF2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F51C6-99DB-4AD6-B5A1-2A156EAF2C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3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D02-13C7-4A2D-99BF-1C4D92D5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56122-AF58-4669-8792-E576E7C9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44-BCFA-4E7A-BCDC-2183247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9754-6741-4313-BFAE-49DFB97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62FB-4E67-48B8-92E0-1DFFF1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A28F-5EB4-48A7-9743-F80334C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5651-B45B-428C-BE54-0B994C7A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08F69-B75C-44E6-8246-DC78FE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B784-1AC1-4C31-83A1-92617E0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F8DB-271B-462E-9CD5-FEBA392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E1E78-5557-4FB5-A4C3-4193739B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59453-7477-46E5-89AD-77D94791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37F5A-DBEE-41E1-BCBB-00251D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2E85-301F-4B83-97B7-2306955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DFE1-816C-4872-974D-56A1F485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9738-CDCE-4130-8955-91096D5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B22-0652-464A-80D9-40676BC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DCAB-05EA-490A-912D-2148507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A5F5-4104-4D51-88BA-2811A4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0B61-8324-4079-88DA-244ED3F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8F0E-A9ED-4724-9674-5FC2AD1B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84B8C-830B-440B-95F9-3DFAE1E0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E4F6D-2D4D-4BA9-894B-CA17271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1A27-D8C1-4359-8314-E322B90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5C2F-0B3F-4B51-B88D-953242F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1CF-E97C-48E3-8D9E-E317F24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629F-D515-4A8C-9914-B2CBD52C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BEB82-C20E-480D-91B4-17F5E4C8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AAB38-897A-4745-B33C-AB2AD8A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4F9F-5AE7-442A-BC7F-AF08A306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EDA7-5BC6-4A54-A867-89690A26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7F42-0161-420C-A840-C092884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80F9-5FF5-47DF-819B-2424AE2F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3B91D-83BF-4A8E-9C95-573DE8E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B71A2-875E-4352-8B21-610DA10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D358D-452B-49EC-BB7F-E396A1E5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81C4-05E3-4036-B09A-C88B9AB0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07D7B-C7EB-4D93-9512-8036C8C2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27F0A-941A-496F-83DF-950AA9C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C901-17F8-455F-8D9C-F87E39D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1D132-9185-4D80-A282-FCA4757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297EB-C283-4EB9-B6C0-651FB79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653A-C10D-4A69-823F-1CF5BDD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0473-770C-4803-AC0D-9E8FA7A35E32}"/>
              </a:ext>
            </a:extLst>
          </p:cNvPr>
          <p:cNvSpPr txBox="1"/>
          <p:nvPr userDrawn="1"/>
        </p:nvSpPr>
        <p:spPr>
          <a:xfrm>
            <a:off x="10032113" y="6586181"/>
            <a:ext cx="2149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한수원 한울림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한수원 한울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53049-9ED1-4A6A-A09E-91B4B80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AF962-22DF-4DD9-8657-BD8B7BB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3965-5ACD-4F30-BA30-0A47C5D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D91-8014-4995-B62C-BBFDE518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3D6-B022-452E-A3B1-186EAB83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93742-E9BF-47FB-82D5-36488BF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9C159-C5A5-4EDC-A5A3-8FE3C3B0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E646D-1288-4080-9578-B9F207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232C-DB92-474E-B604-C380E72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07A5-4064-47CF-81B0-7A54DC2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E1B1-F8A7-4B25-8324-6B05BFC1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348A3-20FC-47CF-BDE5-197D871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4FFC7-E609-4346-A87E-DA049D0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D5C50-EE8F-4B8D-9ABF-3D73CF1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9C06-39FE-4D55-A5FA-940A382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E4F5E-AADC-45CA-BACF-8A4D4B8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129D-4981-41FF-B3A3-75E103A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5E86-00FB-4A63-9B8F-1E262385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0C5-D55A-4E0E-B72A-23BDE477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45880-5134-4757-82C5-6DB49E7F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92FBA-9B33-497C-AF2C-6E331DC5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래픽 8" descr="유기적 모서리 셰이프">
            <a:extLst>
              <a:ext uri="{FF2B5EF4-FFF2-40B4-BE49-F238E27FC236}">
                <a16:creationId xmlns:a16="http://schemas.microsoft.com/office/drawing/2014/main" id="{B3AD8036-FBB4-4DF0-A6E1-2FC03847D0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10" name="그래픽 9" descr="유기적 모서리 셰이프">
            <a:extLst>
              <a:ext uri="{FF2B5EF4-FFF2-40B4-BE49-F238E27FC236}">
                <a16:creationId xmlns:a16="http://schemas.microsoft.com/office/drawing/2014/main" id="{19218B5C-3B6D-4EEE-865C-A0726BB6F0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B153E0-65EC-48D1-85EE-A16D0A7479A4}"/>
              </a:ext>
            </a:extLst>
          </p:cNvPr>
          <p:cNvCxnSpPr>
            <a:cxnSpLocks/>
          </p:cNvCxnSpPr>
          <p:nvPr/>
        </p:nvCxnSpPr>
        <p:spPr>
          <a:xfrm>
            <a:off x="6821493" y="12673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77A3E-0A51-4006-BEEA-5E72C9F187B3}"/>
              </a:ext>
            </a:extLst>
          </p:cNvPr>
          <p:cNvCxnSpPr/>
          <p:nvPr/>
        </p:nvCxnSpPr>
        <p:spPr>
          <a:xfrm>
            <a:off x="6821492" y="26389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7494D6-6305-478F-A0A4-14899661A291}"/>
              </a:ext>
            </a:extLst>
          </p:cNvPr>
          <p:cNvCxnSpPr>
            <a:cxnSpLocks/>
          </p:cNvCxnSpPr>
          <p:nvPr/>
        </p:nvCxnSpPr>
        <p:spPr>
          <a:xfrm>
            <a:off x="6821493" y="1314813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445585" y="1592149"/>
            <a:ext cx="4214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chemeClr val="accent2">
                    <a:lumMod val="50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빵셔틀</a:t>
            </a:r>
            <a:endParaRPr lang="ko-KR" altLang="en-US" sz="4400" b="1" dirty="0">
              <a:solidFill>
                <a:schemeClr val="accent2">
                  <a:lumMod val="50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1925" y="3306088"/>
            <a:ext cx="2650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류승제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정호진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심승준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김유림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로그인 및 회원가입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340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장바구니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주문내역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3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– 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고객센터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6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- </a:t>
            </a:r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마이페이지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1CAE11-D2EB-461C-B5F1-CDE304F2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E575E-F8D1-4D53-BC79-F38F36804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F2F2-7B33-48F2-886E-04810D54340B}"/>
              </a:ext>
            </a:extLst>
          </p:cNvPr>
          <p:cNvSpPr txBox="1"/>
          <p:nvPr/>
        </p:nvSpPr>
        <p:spPr>
          <a:xfrm>
            <a:off x="4366199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후기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7C5A9-DD01-4695-849B-741443FF46C5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F192C8-B01C-48F8-9C0A-F5571DC42366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885E4-2FFE-45FF-9586-18CBC55A78AC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3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722A225-06BA-4BA7-926F-BBB1EEB0C684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59576" y="81863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한줄소감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9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E4C37-2AEA-4B9D-A7C0-D713562B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200" y="0"/>
            <a:ext cx="39116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7DF5D-4CF2-44CC-B6C5-F54DF433709D}"/>
              </a:ext>
            </a:extLst>
          </p:cNvPr>
          <p:cNvSpPr txBox="1"/>
          <p:nvPr/>
        </p:nvSpPr>
        <p:spPr>
          <a:xfrm>
            <a:off x="2747635" y="2524126"/>
            <a:ext cx="3191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spc="-300" dirty="0">
                <a:solidFill>
                  <a:srgbClr val="15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Q &amp; A</a:t>
            </a:r>
            <a:endParaRPr lang="ko-KR" altLang="en-US" sz="9600" b="1" spc="-300" dirty="0">
              <a:solidFill>
                <a:srgbClr val="1515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17E58-F4EB-4389-AD55-DE6AEFD5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E828D-9543-4608-9D47-34138DB74AF2}"/>
              </a:ext>
            </a:extLst>
          </p:cNvPr>
          <p:cNvSpPr txBox="1"/>
          <p:nvPr/>
        </p:nvSpPr>
        <p:spPr>
          <a:xfrm>
            <a:off x="7156455" y="2921168"/>
            <a:ext cx="3978974" cy="1015663"/>
          </a:xfrm>
          <a:prstGeom prst="rect">
            <a:avLst/>
          </a:prstGeom>
          <a:noFill/>
          <a:effectLst>
            <a:outerShdw blurRad="50800" dist="38100" algn="l" rotWithShape="0">
              <a:schemeClr val="bg2">
                <a:alpha val="64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Thank you!</a:t>
            </a:r>
            <a:endParaRPr lang="ko-KR" altLang="en-US" sz="6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B5AFF-6568-446B-BFD4-DEBE93C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-1"/>
            <a:ext cx="6096000" cy="68580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9D210C-088F-41E9-81F2-38DC1D3D3DBB}"/>
              </a:ext>
            </a:extLst>
          </p:cNvPr>
          <p:cNvCxnSpPr/>
          <p:nvPr/>
        </p:nvCxnSpPr>
        <p:spPr>
          <a:xfrm>
            <a:off x="292100" y="3302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/>
          <p:nvPr/>
        </p:nvCxnSpPr>
        <p:spPr>
          <a:xfrm>
            <a:off x="292100" y="3937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82600" y="62230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/>
          <p:nvPr/>
        </p:nvCxnSpPr>
        <p:spPr>
          <a:xfrm>
            <a:off x="292100" y="13589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8D37-3D9B-43D9-9B10-51FDBE63B4E6}"/>
              </a:ext>
            </a:extLst>
          </p:cNvPr>
          <p:cNvSpPr txBox="1"/>
          <p:nvPr/>
        </p:nvSpPr>
        <p:spPr>
          <a:xfrm>
            <a:off x="1289174" y="1986480"/>
            <a:ext cx="380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7F597-4774-4B01-9789-9098F92B1EE9}"/>
              </a:ext>
            </a:extLst>
          </p:cNvPr>
          <p:cNvSpPr txBox="1"/>
          <p:nvPr/>
        </p:nvSpPr>
        <p:spPr>
          <a:xfrm>
            <a:off x="1238431" y="3484643"/>
            <a:ext cx="47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FCC85-8DEE-43FE-996A-C399579DF43B}"/>
              </a:ext>
            </a:extLst>
          </p:cNvPr>
          <p:cNvSpPr txBox="1"/>
          <p:nvPr/>
        </p:nvSpPr>
        <p:spPr>
          <a:xfrm>
            <a:off x="1282266" y="5033354"/>
            <a:ext cx="387140" cy="7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808" y="2020079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70761" y="3685513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프로젝트상세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26065" y="5207218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프로젝트후기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2096" y="241208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1-1. </a:t>
            </a:r>
            <a:r>
              <a:rPr lang="ko-KR" altLang="en-US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개발동기</a:t>
            </a:r>
            <a:endParaRPr lang="en-US" altLang="ko-KR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1-2. </a:t>
            </a:r>
            <a:r>
              <a:rPr lang="ko-KR" altLang="en-US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개발일정</a:t>
            </a:r>
            <a:endParaRPr lang="en-US" altLang="ko-KR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1-3. </a:t>
            </a:r>
            <a:r>
              <a:rPr lang="ko-KR" altLang="en-US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개발환경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6065" y="4054845"/>
            <a:ext cx="265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 </a:t>
            </a:r>
            <a:r>
              <a:rPr lang="ko-KR" altLang="en-US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구조도</a:t>
            </a:r>
            <a:endParaRPr lang="en-US" altLang="ko-KR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2-2. </a:t>
            </a:r>
            <a:r>
              <a:rPr lang="ko-KR" altLang="en-US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endParaRPr lang="ko-KR" altLang="en-US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26065" y="556072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3-1. </a:t>
            </a:r>
            <a:r>
              <a:rPr lang="ko-KR" altLang="en-US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한줄소감</a:t>
            </a:r>
            <a:endParaRPr lang="en-US" altLang="ko-KR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endParaRPr lang="en-US" altLang="ko-KR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0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F8841-B2D3-4A84-9958-16C223B5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35A2E-ED34-48B2-81B8-74DBDED66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4A38-D49E-46E2-BC35-CFDFD5AB664E}"/>
              </a:ext>
            </a:extLst>
          </p:cNvPr>
          <p:cNvSpPr txBox="1"/>
          <p:nvPr/>
        </p:nvSpPr>
        <p:spPr>
          <a:xfrm>
            <a:off x="4366199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FBF37-8A99-488D-9CB1-A1887272093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D0F229-4815-4652-A110-3D435D765064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F5610-7490-4B42-B9F3-6FD3703BD642}"/>
              </a:ext>
            </a:extLst>
          </p:cNvPr>
          <p:cNvSpPr txBox="1"/>
          <p:nvPr/>
        </p:nvSpPr>
        <p:spPr>
          <a:xfrm>
            <a:off x="3750521" y="269548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1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8" name="대각선 줄무늬 27">
            <a:extLst>
              <a:ext uri="{FF2B5EF4-FFF2-40B4-BE49-F238E27FC236}">
                <a16:creationId xmlns:a16="http://schemas.microsoft.com/office/drawing/2014/main" id="{F4E33C71-FC66-460E-B021-7E6B9843DCED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59576" y="81863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개발동기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9893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FB9CB-373C-4F9F-8688-C0E11DDCBA27}"/>
              </a:ext>
            </a:extLst>
          </p:cNvPr>
          <p:cNvSpPr txBox="1"/>
          <p:nvPr/>
        </p:nvSpPr>
        <p:spPr>
          <a:xfrm>
            <a:off x="859697" y="5287945"/>
            <a:ext cx="315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전국의 유명 빵을 집에서도 </a:t>
            </a:r>
            <a:endParaRPr lang="en-US" altLang="ko-KR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먹고 싶다 </a:t>
            </a:r>
            <a:r>
              <a:rPr lang="en-US" altLang="ko-KR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!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F84E3-918E-4AD3-B52B-08B48BBAD9BC}"/>
              </a:ext>
            </a:extLst>
          </p:cNvPr>
          <p:cNvSpPr txBox="1"/>
          <p:nvPr/>
        </p:nvSpPr>
        <p:spPr>
          <a:xfrm>
            <a:off x="9260090" y="5580333"/>
            <a:ext cx="1911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내가 만들면 되잖아</a:t>
            </a:r>
            <a:r>
              <a:rPr lang="en-US" altLang="ko-KR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21" y="2108200"/>
            <a:ext cx="2458569" cy="33248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78" y="3854169"/>
            <a:ext cx="3436802" cy="2618516"/>
          </a:xfrm>
          <a:prstGeom prst="rect">
            <a:avLst/>
          </a:prstGeom>
        </p:spPr>
      </p:pic>
      <p:sp>
        <p:nvSpPr>
          <p:cNvPr id="6" name="구름 5"/>
          <p:cNvSpPr/>
          <p:nvPr/>
        </p:nvSpPr>
        <p:spPr>
          <a:xfrm>
            <a:off x="4816927" y="1769647"/>
            <a:ext cx="3403438" cy="186948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A7270-7A14-4BB2-830B-A818AF2E62EF}"/>
              </a:ext>
            </a:extLst>
          </p:cNvPr>
          <p:cNvSpPr txBox="1"/>
          <p:nvPr/>
        </p:nvSpPr>
        <p:spPr>
          <a:xfrm>
            <a:off x="5278017" y="2491805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근데 그런 서비스가 없는데</a:t>
            </a:r>
            <a:r>
              <a:rPr lang="en-US" altLang="ko-KR" sz="16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18" y="2044700"/>
            <a:ext cx="2929636" cy="29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57919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1-2.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8182" y="42991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개발일정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grpSp>
        <p:nvGrpSpPr>
          <p:cNvPr id="25" name="그룹 1002"/>
          <p:cNvGrpSpPr/>
          <p:nvPr/>
        </p:nvGrpSpPr>
        <p:grpSpPr>
          <a:xfrm>
            <a:off x="3293075" y="6072864"/>
            <a:ext cx="3182185" cy="204203"/>
            <a:chOff x="7987302" y="7602617"/>
            <a:chExt cx="3150678" cy="231429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7602617"/>
              <a:ext cx="3150678" cy="2314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6403375" y="5088250"/>
            <a:ext cx="3239389" cy="251493"/>
            <a:chOff x="11096646" y="6504001"/>
            <a:chExt cx="2959482" cy="231429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3293075" y="4006090"/>
            <a:ext cx="3182185" cy="204203"/>
            <a:chOff x="7987302" y="5421841"/>
            <a:chExt cx="3150678" cy="231429"/>
          </a:xfrm>
        </p:grpSpPr>
        <p:pic>
          <p:nvPicPr>
            <p:cNvPr id="3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2793076" y="1792874"/>
            <a:ext cx="3646532" cy="220234"/>
            <a:chOff x="6809524" y="3224655"/>
            <a:chExt cx="4287122" cy="231429"/>
          </a:xfrm>
        </p:grpSpPr>
        <p:pic>
          <p:nvPicPr>
            <p:cNvPr id="34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6334099" y="2991879"/>
            <a:ext cx="3308665" cy="215871"/>
            <a:chOff x="11029980" y="4338838"/>
            <a:chExt cx="6055735" cy="231429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grpSp>
        <p:nvGrpSpPr>
          <p:cNvPr id="37" name="그룹 1011"/>
          <p:cNvGrpSpPr/>
          <p:nvPr/>
        </p:nvGrpSpPr>
        <p:grpSpPr>
          <a:xfrm flipH="1">
            <a:off x="6299622" y="1938440"/>
            <a:ext cx="51344" cy="4336760"/>
            <a:chOff x="11029980" y="3004784"/>
            <a:chExt cx="108000" cy="6171429"/>
          </a:xfrm>
        </p:grpSpPr>
        <p:pic>
          <p:nvPicPr>
            <p:cNvPr id="38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39" name="그룹 1012"/>
          <p:cNvGrpSpPr/>
          <p:nvPr/>
        </p:nvGrpSpPr>
        <p:grpSpPr>
          <a:xfrm>
            <a:off x="5872038" y="1489497"/>
            <a:ext cx="906511" cy="791945"/>
            <a:chOff x="10628585" y="2925886"/>
            <a:chExt cx="897536" cy="897536"/>
          </a:xfrm>
        </p:grpSpPr>
        <p:pic>
          <p:nvPicPr>
            <p:cNvPr id="40" name="Object 4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41" name="그룹 1013"/>
          <p:cNvGrpSpPr/>
          <p:nvPr/>
        </p:nvGrpSpPr>
        <p:grpSpPr>
          <a:xfrm>
            <a:off x="5880841" y="2589867"/>
            <a:ext cx="906511" cy="791945"/>
            <a:chOff x="10647633" y="4015996"/>
            <a:chExt cx="897536" cy="897536"/>
          </a:xfrm>
        </p:grpSpPr>
        <p:pic>
          <p:nvPicPr>
            <p:cNvPr id="42" name="Object 4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43" name="그룹 1014"/>
          <p:cNvGrpSpPr/>
          <p:nvPr/>
        </p:nvGrpSpPr>
        <p:grpSpPr>
          <a:xfrm>
            <a:off x="5897710" y="3645520"/>
            <a:ext cx="906511" cy="791945"/>
            <a:chOff x="10643116" y="5088787"/>
            <a:chExt cx="897536" cy="897536"/>
          </a:xfrm>
        </p:grpSpPr>
        <p:pic>
          <p:nvPicPr>
            <p:cNvPr id="44" name="Object 4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45" name="그룹 1015"/>
          <p:cNvGrpSpPr/>
          <p:nvPr/>
        </p:nvGrpSpPr>
        <p:grpSpPr>
          <a:xfrm>
            <a:off x="5899019" y="4703414"/>
            <a:ext cx="906511" cy="791945"/>
            <a:chOff x="10643116" y="6170948"/>
            <a:chExt cx="897536" cy="897536"/>
          </a:xfrm>
        </p:grpSpPr>
        <p:pic>
          <p:nvPicPr>
            <p:cNvPr id="46" name="Object 5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47" name="그룹 1016"/>
          <p:cNvGrpSpPr/>
          <p:nvPr/>
        </p:nvGrpSpPr>
        <p:grpSpPr>
          <a:xfrm>
            <a:off x="5897710" y="5801775"/>
            <a:ext cx="906511" cy="791945"/>
            <a:chOff x="10652640" y="7269564"/>
            <a:chExt cx="897536" cy="897536"/>
          </a:xfrm>
        </p:grpSpPr>
        <p:pic>
          <p:nvPicPr>
            <p:cNvPr id="48" name="Object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833698" y="1476783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8.29~ 9.4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252301" y="1914858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주제 선정 및 </a:t>
            </a:r>
            <a:endParaRPr lang="en-US" altLang="ko-KR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 계획 수립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598866" y="2690095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9.5~ 9.12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25357" y="4130984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홈페이지 초안 작성</a:t>
            </a:r>
            <a:endParaRPr lang="en-US" altLang="ko-KR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및 제출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943704" y="3665448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9.13~ 9.16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045022" y="3130151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</a:t>
            </a:r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차 개발 및 </a:t>
            </a:r>
            <a:r>
              <a:rPr lang="en-US" altLang="ko-KR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TEST</a:t>
            </a:r>
          </a:p>
          <a:p>
            <a:pPr algn="ctr"/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248412" y="5760921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9.22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85753" y="6193610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</a:t>
            </a:r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차 프로젝트 발표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512779" y="4746437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9.17~ 9.21</a:t>
            </a:r>
            <a:endParaRPr lang="ko-KR" altLang="en-US" sz="2000" b="1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075820" y="5213996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검수  및 </a:t>
            </a:r>
            <a:r>
              <a:rPr lang="ko-KR" altLang="en-US" sz="20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발표준비</a:t>
            </a:r>
            <a:endParaRPr lang="ko-KR" altLang="en-US" sz="20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개발환경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215900" y="24043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1-3.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40" y="1314221"/>
            <a:ext cx="4940496" cy="2470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78" y="1318895"/>
            <a:ext cx="4842634" cy="2465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79" y="3997264"/>
            <a:ext cx="4842633" cy="2402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깃허브를 포트폴리오로 쓰려면 어떻게 해야할까? — hELLO.">
            <a:extLst>
              <a:ext uri="{FF2B5EF4-FFF2-40B4-BE49-F238E27FC236}">
                <a16:creationId xmlns:a16="http://schemas.microsoft.com/office/drawing/2014/main" id="{760539FC-6856-273D-DA7D-C546A1FB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0" y="3997263"/>
            <a:ext cx="4974035" cy="2402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61875-E439-4A90-8316-BC2A3373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0560B1-B4CB-4896-A84B-2806BCB4F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5651-F7FE-4614-B307-EE752EA9A451}"/>
              </a:ext>
            </a:extLst>
          </p:cNvPr>
          <p:cNvSpPr txBox="1"/>
          <p:nvPr/>
        </p:nvSpPr>
        <p:spPr>
          <a:xfrm>
            <a:off x="4366198" y="3120358"/>
            <a:ext cx="3459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프로젝트 상세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3746EA-7129-432E-9EA6-6FA5E43D2F8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FC595-6E40-4C79-BA28-7D0F897C1708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D7B51B-8F88-426F-B058-A2A8F1013986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Part 2</a:t>
            </a:r>
            <a:endParaRPr lang="ko-KR" altLang="en-US" sz="2000" dirty="0">
              <a:solidFill>
                <a:schemeClr val="bg1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DA2CCB-99CB-4201-958B-3D85A5CFAA0B}"/>
              </a:ext>
            </a:extLst>
          </p:cNvPr>
          <p:cNvGrpSpPr/>
          <p:nvPr/>
        </p:nvGrpSpPr>
        <p:grpSpPr>
          <a:xfrm>
            <a:off x="-59576" y="0"/>
            <a:ext cx="2383676" cy="2336800"/>
            <a:chOff x="-59576" y="0"/>
            <a:chExt cx="2383676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0C35D6F-2C11-4FF4-9615-C1739E066E97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0AE2A-6645-4F65-BAED-3C8D7C760152}"/>
                </a:ext>
              </a:extLst>
            </p:cNvPr>
            <p:cNvSpPr txBox="1"/>
            <p:nvPr/>
          </p:nvSpPr>
          <p:spPr>
            <a:xfrm rot="18973966">
              <a:off x="-59576" y="818633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BBANG SHUTTLE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7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구조도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25903-036D-1496-D717-1E139B949ED0}"/>
              </a:ext>
            </a:extLst>
          </p:cNvPr>
          <p:cNvSpPr/>
          <p:nvPr/>
        </p:nvSpPr>
        <p:spPr>
          <a:xfrm>
            <a:off x="3820015" y="1620250"/>
            <a:ext cx="2028338" cy="63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울림" panose="020B0600000101010101" charset="-127"/>
                <a:ea typeface="한수원 한울림" panose="020B0600000101010101" charset="-127"/>
              </a:rPr>
              <a:t>로그인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EC8A57-0BBF-03B1-46DC-328333DF6407}"/>
              </a:ext>
            </a:extLst>
          </p:cNvPr>
          <p:cNvSpPr/>
          <p:nvPr/>
        </p:nvSpPr>
        <p:spPr>
          <a:xfrm>
            <a:off x="6353950" y="1612819"/>
            <a:ext cx="2028339" cy="623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ID/PW </a:t>
            </a:r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찾기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0D8CC8-1F1D-FBC2-76EA-F0AFF3ABC0F5}"/>
              </a:ext>
            </a:extLst>
          </p:cNvPr>
          <p:cNvSpPr/>
          <p:nvPr/>
        </p:nvSpPr>
        <p:spPr>
          <a:xfrm>
            <a:off x="8887883" y="1604672"/>
            <a:ext cx="2028339" cy="623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회원가입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CAE7D8-0329-90A0-A597-9AAD346C71A7}"/>
              </a:ext>
            </a:extLst>
          </p:cNvPr>
          <p:cNvSpPr/>
          <p:nvPr/>
        </p:nvSpPr>
        <p:spPr>
          <a:xfrm>
            <a:off x="1137380" y="1618284"/>
            <a:ext cx="2028338" cy="62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한수원 한울림" panose="020B0600000101010101" charset="-127"/>
                <a:ea typeface="한수원 한울림" panose="020B0600000101010101" charset="-127"/>
              </a:rPr>
              <a:t>메인페이지</a:t>
            </a:r>
            <a:endParaRPr lang="ko-KR" altLang="en-US" dirty="0">
              <a:latin typeface="한수원 한울림" panose="020B0600000101010101" charset="-127"/>
              <a:ea typeface="한수원 한울림" panose="020B0600000101010101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C7DD3C-6526-C339-2CF3-62EE6C219C55}"/>
              </a:ext>
            </a:extLst>
          </p:cNvPr>
          <p:cNvSpPr/>
          <p:nvPr/>
        </p:nvSpPr>
        <p:spPr>
          <a:xfrm>
            <a:off x="8887881" y="2451863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약관동의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66F51-ABF1-7D5E-9197-B2D694702617}"/>
              </a:ext>
            </a:extLst>
          </p:cNvPr>
          <p:cNvSpPr/>
          <p:nvPr/>
        </p:nvSpPr>
        <p:spPr>
          <a:xfrm>
            <a:off x="8887880" y="3117911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회원정보입력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AB2330-AE77-783C-D10A-F2231BCA3E8B}"/>
              </a:ext>
            </a:extLst>
          </p:cNvPr>
          <p:cNvSpPr/>
          <p:nvPr/>
        </p:nvSpPr>
        <p:spPr>
          <a:xfrm>
            <a:off x="8887879" y="3802463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회원정보수정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675431-5BD5-C7BE-B080-C72CAABC1B41}"/>
              </a:ext>
            </a:extLst>
          </p:cNvPr>
          <p:cNvSpPr/>
          <p:nvPr/>
        </p:nvSpPr>
        <p:spPr>
          <a:xfrm>
            <a:off x="3820007" y="2455363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이용안내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A476D2-4634-E2EF-ED9A-7842240702D3}"/>
              </a:ext>
            </a:extLst>
          </p:cNvPr>
          <p:cNvSpPr/>
          <p:nvPr/>
        </p:nvSpPr>
        <p:spPr>
          <a:xfrm>
            <a:off x="1137376" y="2455363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제품리스트 </a:t>
            </a:r>
            <a:endParaRPr lang="en-US" altLang="ko-KR" dirty="0">
              <a:solidFill>
                <a:schemeClr val="tx1"/>
              </a:solidFill>
              <a:latin typeface="한수원 한울림" panose="020B0600000101010101" charset="-127"/>
              <a:ea typeface="한수원 한울림" panose="020B0600000101010101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페이지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085363-7DF3-5186-D2C7-535CAA453B85}"/>
              </a:ext>
            </a:extLst>
          </p:cNvPr>
          <p:cNvSpPr/>
          <p:nvPr/>
        </p:nvSpPr>
        <p:spPr>
          <a:xfrm>
            <a:off x="1137375" y="3117911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제품상세</a:t>
            </a:r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 페이지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C2AA62-086E-E95F-2070-DEB71697C837}"/>
              </a:ext>
            </a:extLst>
          </p:cNvPr>
          <p:cNvSpPr/>
          <p:nvPr/>
        </p:nvSpPr>
        <p:spPr>
          <a:xfrm>
            <a:off x="1137378" y="4320924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장바구니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84E537-E8FD-C7CE-04D6-56E026BF3369}"/>
              </a:ext>
            </a:extLst>
          </p:cNvPr>
          <p:cNvSpPr/>
          <p:nvPr/>
        </p:nvSpPr>
        <p:spPr>
          <a:xfrm>
            <a:off x="3820009" y="4320924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주문</a:t>
            </a:r>
            <a:r>
              <a:rPr lang="en-US" altLang="ko-KR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배송지정보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89FE4A-C386-7A5E-B1B5-CD320B3CBCDD}"/>
              </a:ext>
            </a:extLst>
          </p:cNvPr>
          <p:cNvSpPr/>
          <p:nvPr/>
        </p:nvSpPr>
        <p:spPr>
          <a:xfrm>
            <a:off x="3820007" y="5005518"/>
            <a:ext cx="2028337" cy="521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결제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768983-89CE-D816-1EB5-E3ACF0D89DD4}"/>
              </a:ext>
            </a:extLst>
          </p:cNvPr>
          <p:cNvSpPr/>
          <p:nvPr/>
        </p:nvSpPr>
        <p:spPr>
          <a:xfrm>
            <a:off x="3820008" y="5640506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주문내역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09D9A7D-6F46-8BAF-A42B-0E71565D0760}"/>
              </a:ext>
            </a:extLst>
          </p:cNvPr>
          <p:cNvSpPr/>
          <p:nvPr/>
        </p:nvSpPr>
        <p:spPr>
          <a:xfrm>
            <a:off x="1137377" y="5661630"/>
            <a:ext cx="2028339" cy="291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주문취소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85E7DC-784A-681E-BE89-18FCE6B09DE8}"/>
              </a:ext>
            </a:extLst>
          </p:cNvPr>
          <p:cNvSpPr/>
          <p:nvPr/>
        </p:nvSpPr>
        <p:spPr>
          <a:xfrm>
            <a:off x="1137378" y="5915765"/>
            <a:ext cx="2028339" cy="291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교환</a:t>
            </a:r>
            <a:r>
              <a:rPr lang="en-US" altLang="ko-KR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환불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163E86-D74D-6863-6223-11D4155B656E}"/>
              </a:ext>
            </a:extLst>
          </p:cNvPr>
          <p:cNvSpPr/>
          <p:nvPr/>
        </p:nvSpPr>
        <p:spPr>
          <a:xfrm>
            <a:off x="3820007" y="3117911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고객센터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230B4B-5449-636C-E31C-3404840D8B2F}"/>
              </a:ext>
            </a:extLst>
          </p:cNvPr>
          <p:cNvSpPr/>
          <p:nvPr/>
        </p:nvSpPr>
        <p:spPr>
          <a:xfrm>
            <a:off x="6353943" y="3117911"/>
            <a:ext cx="202833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문의내역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6B7D50-9DA2-BAAF-292B-296FD1BC5F40}"/>
              </a:ext>
            </a:extLst>
          </p:cNvPr>
          <p:cNvSpPr/>
          <p:nvPr/>
        </p:nvSpPr>
        <p:spPr>
          <a:xfrm>
            <a:off x="8887884" y="5630015"/>
            <a:ext cx="2028339" cy="571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수원 한울림" panose="020B0600000101010101" charset="-127"/>
                <a:ea typeface="한수원 한울림" panose="020B0600000101010101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한수원 한울림" panose="020B0600000101010101" charset="-127"/>
              <a:ea typeface="한수원 한울림" panose="020B0600000101010101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291048-5CFC-018B-9DB4-2107CF6D28A9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>
            <a:off x="3165718" y="1930184"/>
            <a:ext cx="654297" cy="54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59C886-E7F9-EA88-F3CB-E4B59D186FB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848353" y="1924719"/>
            <a:ext cx="505597" cy="1088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9BA6294-FE5A-75FE-781E-967D6838EAA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2282" y="1915308"/>
            <a:ext cx="505601" cy="12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80B301C-3BF2-0BDB-25D3-B860F89D027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145433" y="2242989"/>
            <a:ext cx="6113" cy="2123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45E35B2-18B9-2018-5377-07F1F4F389E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145433" y="3024058"/>
            <a:ext cx="6112" cy="9385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3007135-1606-48AB-DD98-234CC057405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147741" y="3689411"/>
            <a:ext cx="3807" cy="63151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529F3E8-ED00-65BF-3F68-175D20FF9A7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34175" y="4892423"/>
            <a:ext cx="1" cy="1130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2DA8E3-EE20-1B9E-E1AD-B898F0040AD9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165717" y="4606674"/>
            <a:ext cx="65429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C0CB33D-595A-2293-0114-33A958C87E1B}"/>
              </a:ext>
            </a:extLst>
          </p:cNvPr>
          <p:cNvCxnSpPr>
            <a:cxnSpLocks/>
          </p:cNvCxnSpPr>
          <p:nvPr/>
        </p:nvCxnSpPr>
        <p:spPr>
          <a:xfrm>
            <a:off x="4843700" y="5540123"/>
            <a:ext cx="1" cy="1130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905EFE-4D7E-56FA-6195-A58D1D663725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165714" y="5915765"/>
            <a:ext cx="654294" cy="10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1F3F6DB-AD99-3865-F47D-B7BCFBC033A4}"/>
              </a:ext>
            </a:extLst>
          </p:cNvPr>
          <p:cNvCxnSpPr>
            <a:cxnSpLocks/>
          </p:cNvCxnSpPr>
          <p:nvPr/>
        </p:nvCxnSpPr>
        <p:spPr>
          <a:xfrm>
            <a:off x="9895935" y="2224728"/>
            <a:ext cx="6113" cy="2123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04B6B64-A1CD-B8CC-62D2-5C1DA8EC3CD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95935" y="3034381"/>
            <a:ext cx="6115" cy="835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7DF66B9-3646-A3BD-4A80-BEFEE7AA3686}"/>
              </a:ext>
            </a:extLst>
          </p:cNvPr>
          <p:cNvCxnSpPr>
            <a:cxnSpLocks/>
          </p:cNvCxnSpPr>
          <p:nvPr/>
        </p:nvCxnSpPr>
        <p:spPr>
          <a:xfrm>
            <a:off x="9934035" y="3710656"/>
            <a:ext cx="6115" cy="835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FB60194-15F2-15C9-B76D-019ED812228F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9902049" y="4373963"/>
            <a:ext cx="5" cy="125605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C17D2D-CF7C-520F-0D35-701E8A5E49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48344" y="3403661"/>
            <a:ext cx="50559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C7698C52-317B-67AD-AE72-34A1A9917D9F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3209427" y="2130533"/>
            <a:ext cx="785624" cy="435536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924C12DF-B138-0B0B-8A16-4FD387E21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5414" y="2528225"/>
            <a:ext cx="1470768" cy="452646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3B4A2FB-953B-ACA5-F707-CE250103992F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7016335" y="4044216"/>
            <a:ext cx="2226354" cy="1516744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D0960CE-07AB-62FF-0A66-DA765444751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5848344" y="5915765"/>
            <a:ext cx="3039540" cy="32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572428A-316F-59AD-2B6A-199EDC4FB7B8}"/>
              </a:ext>
            </a:extLst>
          </p:cNvPr>
          <p:cNvCxnSpPr>
            <a:cxnSpLocks/>
          </p:cNvCxnSpPr>
          <p:nvPr/>
        </p:nvCxnSpPr>
        <p:spPr>
          <a:xfrm flipH="1" flipV="1">
            <a:off x="5859056" y="5914799"/>
            <a:ext cx="3009778" cy="10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9E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기술설명</a:t>
            </a:r>
            <a:r>
              <a:rPr lang="ko-KR" altLang="en-US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en-US" altLang="ko-KR" sz="3200" spc="-3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- </a:t>
            </a:r>
            <a:r>
              <a:rPr lang="ko-KR" altLang="en-US" sz="3200" spc="-300" dirty="0" err="1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메인페이지</a:t>
            </a:r>
            <a:endParaRPr lang="ko-KR" altLang="en-US" sz="3200" spc="-3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2-1.</a:t>
            </a:r>
            <a:endParaRPr lang="ko-KR" altLang="en-US" sz="1200" dirty="0"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76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AF74"/>
      </a:accent1>
      <a:accent2>
        <a:srgbClr val="D19A79"/>
      </a:accent2>
      <a:accent3>
        <a:srgbClr val="C8BCB0"/>
      </a:accent3>
      <a:accent4>
        <a:srgbClr val="ADADA5"/>
      </a:accent4>
      <a:accent5>
        <a:srgbClr val="AA7244"/>
      </a:accent5>
      <a:accent6>
        <a:srgbClr val="716259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울림">
      <a:majorFont>
        <a:latin typeface="한수원 한울림"/>
        <a:ea typeface="한수원 한울림"/>
        <a:cs typeface=""/>
      </a:majorFont>
      <a:minorFont>
        <a:latin typeface="한수원 한울림"/>
        <a:ea typeface="한수원 한울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182</Words>
  <Application>Microsoft Office PowerPoint</Application>
  <PresentationFormat>와이드스크린</PresentationFormat>
  <Paragraphs>88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마루 부리 중간</vt:lpstr>
      <vt:lpstr>한수원 한울림</vt:lpstr>
      <vt:lpstr>마루 부리 굵은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1624</cp:lastModifiedBy>
  <cp:revision>43</cp:revision>
  <dcterms:created xsi:type="dcterms:W3CDTF">2021-11-30T02:18:23Z</dcterms:created>
  <dcterms:modified xsi:type="dcterms:W3CDTF">2022-09-14T14:31:00Z</dcterms:modified>
</cp:coreProperties>
</file>