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78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CA1F8-B9E1-2283-46EE-C4D9923CC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838FF9-8C60-25BE-EC19-721912020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0B9B7-4952-E264-2D90-66E6F30A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342-A00B-44D7-A348-2641CBC97D53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65186-DBC5-0481-A88E-67EE8392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B0CAB-5295-80CF-4904-3E7B74E2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1F1-48FE-4EBB-A3A9-094EC97B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7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8AB5E-9D91-52D8-B27A-74BE86BF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AC0B6-619E-236A-376A-DA5BF8D4B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7850D-3367-89ED-6703-F380D750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342-A00B-44D7-A348-2641CBC97D53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CD8A0-138B-F216-86CB-7BD797DE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DAFAA-E75B-B8A7-1E61-6CC954D8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1F1-48FE-4EBB-A3A9-094EC97B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7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78B8C9-1390-5A14-B3B5-905718D78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CCFA02-364A-7CBE-8492-C67ECA64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78CA9-706D-F401-DB30-BCC9A71D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342-A00B-44D7-A348-2641CBC97D53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D351A-4722-9C22-1AF7-38C6BF7C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3899D-04D2-76C1-9EE3-152975B0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1F1-48FE-4EBB-A3A9-094EC97B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60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63D-DB7B-7DAD-3103-30EA6D30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B2627-6DFD-1A30-FDF4-4E676FE14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3D5AE-1CED-4C48-3C8C-FDB7C562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342-A00B-44D7-A348-2641CBC97D53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3C4C0-18F6-6540-B9BE-545A8345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D8B72-BBE0-985C-44BE-7E9FA587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1F1-48FE-4EBB-A3A9-094EC97B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62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ADD09-09D4-6695-C554-6BF3A66D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E6DDB4-D2E8-49A8-F23C-6BA582E6E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D586D-1B94-055D-BC48-3BC746AD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342-A00B-44D7-A348-2641CBC97D53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04C75-4FB4-5467-9095-344DEF71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6A8DD-D047-0584-495B-854EC22D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1F1-48FE-4EBB-A3A9-094EC97B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9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9E01B-FE9B-22AA-B8B3-2A890987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92D4E-23DD-F309-DE50-EDC2FDEBF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6CB26A-E73D-5745-2680-B329A62B8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2F0864-2BB8-898A-F3DA-D9BD6D0D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342-A00B-44D7-A348-2641CBC97D53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423040-E39F-7EB2-8370-826DE669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84AA9D-2833-FA80-5659-AC1B8952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1F1-48FE-4EBB-A3A9-094EC97B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18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97A38-48F2-6E35-7158-0F9BD20B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645FC-D74A-DBB6-5417-1CB9A8C1E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8376ED-56E7-37F0-651D-00A5CAAC1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031547-8434-E267-E8B1-314C747E9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649F35-1870-E92F-674D-7A4E64BC9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F69590-1A67-16E5-B506-EB4AA47B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342-A00B-44D7-A348-2641CBC97D53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FAB4CD-D4F6-A723-8E98-BFBF7BBB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4C95B3-F79D-ED7F-2E70-F0B5ADE7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1F1-48FE-4EBB-A3A9-094EC97B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11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7E81D-F78F-6588-A036-5FEB32C4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BE917B-5E31-B5A2-C30C-E7949B9E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342-A00B-44D7-A348-2641CBC97D53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091D72-B1AA-3739-8E7C-1DBF558B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C02450-7FDF-6784-535D-F9602FF3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1F1-48FE-4EBB-A3A9-094EC97B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9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5BC023-CDF3-C621-622A-F3BFBB43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342-A00B-44D7-A348-2641CBC97D53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8CF8C4-347E-9B09-F8CF-FEB525DB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1FA6D0-108C-307C-AF69-F86DD6E6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1F1-48FE-4EBB-A3A9-094EC97B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9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3DA4F-494F-0972-00CC-E3E4F7A6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DFF56-5399-FC24-5F8B-0E7B3B3F8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00CA01-1ACA-BE60-10D7-74BAD8F38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85C04-4ACA-185C-EB2E-928B16A7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342-A00B-44D7-A348-2641CBC97D53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AD4519-1F89-09D4-8BE9-17323E94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CB4945-59B5-B1EB-7535-C5784BF5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1F1-48FE-4EBB-A3A9-094EC97B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04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817F1-8B92-494E-A387-B2B5B7D7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7D4F87-C015-3C67-391A-7D43AB19B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931DED-4701-3651-FF78-48585309D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D8797-0BB2-E0ED-FF31-CB2E2392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342-A00B-44D7-A348-2641CBC97D53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31D70B-1151-190F-F8B9-133B6F9B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1421C-1465-426C-F71C-9B4AB113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1F1-48FE-4EBB-A3A9-094EC97B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4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FC69F6-347D-0A33-C200-2F6BDC84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AE9C7-F074-95FB-6531-120679FAC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E4A67-DA91-EB8C-6283-056A0FD30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6342-A00B-44D7-A348-2641CBC97D53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D54B1-502B-8E0B-0D2F-DE890984E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7261A-46D1-AE80-570D-FF44BFD58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821F1-48FE-4EBB-A3A9-094EC97B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2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689AD1-19FD-AE91-7E01-80B772A29D46}"/>
              </a:ext>
            </a:extLst>
          </p:cNvPr>
          <p:cNvSpPr txBox="1"/>
          <p:nvPr/>
        </p:nvSpPr>
        <p:spPr>
          <a:xfrm>
            <a:off x="2049699" y="1228436"/>
            <a:ext cx="2931459" cy="3236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latin typeface="Arial Black" panose="020B0A04020102020204" pitchFamily="34" charset="0"/>
              </a:rPr>
              <a:t>B</a:t>
            </a:r>
            <a:endParaRPr lang="ko-KR" altLang="en-US" sz="20000" dirty="0">
              <a:latin typeface="Arial Black" panose="020B0A04020102020204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5381083-7404-C824-24C3-B7492F05F839}"/>
              </a:ext>
            </a:extLst>
          </p:cNvPr>
          <p:cNvSpPr/>
          <p:nvPr/>
        </p:nvSpPr>
        <p:spPr>
          <a:xfrm>
            <a:off x="1613646" y="1443318"/>
            <a:ext cx="3012141" cy="2483223"/>
          </a:xfrm>
          <a:prstGeom prst="roundRect">
            <a:avLst>
              <a:gd name="adj" fmla="val 23453"/>
            </a:avLst>
          </a:prstGeom>
          <a:noFill/>
          <a:ln w="158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6DC9D70-8465-6BD7-12E7-35CC223031A1}"/>
              </a:ext>
            </a:extLst>
          </p:cNvPr>
          <p:cNvGrpSpPr/>
          <p:nvPr/>
        </p:nvGrpSpPr>
        <p:grpSpPr>
          <a:xfrm flipH="1">
            <a:off x="1900518" y="681320"/>
            <a:ext cx="528917" cy="761999"/>
            <a:chOff x="3783106" y="672354"/>
            <a:chExt cx="524435" cy="761999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52685C4-5130-66A2-1193-1DD2C3DC7803}"/>
                </a:ext>
              </a:extLst>
            </p:cNvPr>
            <p:cNvCxnSpPr/>
            <p:nvPr/>
          </p:nvCxnSpPr>
          <p:spPr>
            <a:xfrm flipV="1">
              <a:off x="3783106" y="806824"/>
              <a:ext cx="376518" cy="62752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24EA723-24D8-475F-50B7-55CD7B9C9E2F}"/>
                </a:ext>
              </a:extLst>
            </p:cNvPr>
            <p:cNvSpPr/>
            <p:nvPr/>
          </p:nvSpPr>
          <p:spPr>
            <a:xfrm>
              <a:off x="4011706" y="672354"/>
              <a:ext cx="295835" cy="259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6DC9D70-8465-6BD7-12E7-35CC223031A1}"/>
              </a:ext>
            </a:extLst>
          </p:cNvPr>
          <p:cNvGrpSpPr/>
          <p:nvPr/>
        </p:nvGrpSpPr>
        <p:grpSpPr>
          <a:xfrm>
            <a:off x="3911816" y="681320"/>
            <a:ext cx="503164" cy="779928"/>
            <a:chOff x="3783106" y="672354"/>
            <a:chExt cx="524435" cy="761999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52685C4-5130-66A2-1193-1DD2C3DC7803}"/>
                </a:ext>
              </a:extLst>
            </p:cNvPr>
            <p:cNvCxnSpPr/>
            <p:nvPr/>
          </p:nvCxnSpPr>
          <p:spPr>
            <a:xfrm flipV="1">
              <a:off x="3783106" y="806824"/>
              <a:ext cx="376518" cy="62752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24EA723-24D8-475F-50B7-55CD7B9C9E2F}"/>
                </a:ext>
              </a:extLst>
            </p:cNvPr>
            <p:cNvSpPr/>
            <p:nvPr/>
          </p:nvSpPr>
          <p:spPr>
            <a:xfrm>
              <a:off x="4011706" y="672354"/>
              <a:ext cx="295835" cy="259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339" y="79543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3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Black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1624</dc:creator>
  <cp:lastModifiedBy>user</cp:lastModifiedBy>
  <cp:revision>5</cp:revision>
  <dcterms:created xsi:type="dcterms:W3CDTF">2022-11-01T14:32:09Z</dcterms:created>
  <dcterms:modified xsi:type="dcterms:W3CDTF">2022-11-02T09:15:27Z</dcterms:modified>
</cp:coreProperties>
</file>