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8" r:id="rId1"/>
  </p:sldMasterIdLst>
  <p:sldIdLst>
    <p:sldId id="256" r:id="rId2"/>
    <p:sldId id="273" r:id="rId3"/>
    <p:sldId id="274" r:id="rId4"/>
    <p:sldId id="277" r:id="rId5"/>
    <p:sldId id="279" r:id="rId6"/>
    <p:sldId id="257" r:id="rId7"/>
    <p:sldId id="258" r:id="rId8"/>
    <p:sldId id="272" r:id="rId9"/>
    <p:sldId id="259" r:id="rId10"/>
    <p:sldId id="260" r:id="rId11"/>
    <p:sldId id="261" r:id="rId12"/>
    <p:sldId id="262" r:id="rId13"/>
    <p:sldId id="267" r:id="rId14"/>
    <p:sldId id="268" r:id="rId15"/>
    <p:sldId id="269" r:id="rId16"/>
    <p:sldId id="270" r:id="rId17"/>
    <p:sldId id="271" r:id="rId18"/>
    <p:sldId id="263" r:id="rId19"/>
    <p:sldId id="264" r:id="rId20"/>
    <p:sldId id="265" r:id="rId21"/>
    <p:sldId id="266" r:id="rId2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33" autoAdjust="0"/>
    <p:restoredTop sz="94660"/>
  </p:normalViewPr>
  <p:slideViewPr>
    <p:cSldViewPr>
      <p:cViewPr varScale="1">
        <p:scale>
          <a:sx n="92" d="100"/>
          <a:sy n="92" d="100"/>
        </p:scale>
        <p:origin x="204" y="84"/>
      </p:cViewPr>
      <p:guideLst>
        <p:guide orient="horz" pos="2158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4B12D-9572-4487-AB52-26C248BEE170}" type="datetimeFigureOut">
              <a:rPr lang="ko-KR" altLang="en-US" smtClean="0"/>
              <a:t>2021-06-02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729E1-A289-4B21-A689-3A3ADBA701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9092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4B12D-9572-4487-AB52-26C248BEE170}" type="datetimeFigureOut">
              <a:rPr lang="ko-KR" altLang="en-US" smtClean="0"/>
              <a:t>2021-06-02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729E1-A289-4B21-A689-3A3ADBA701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0266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4B12D-9572-4487-AB52-26C248BEE170}" type="datetimeFigureOut">
              <a:rPr lang="ko-KR" altLang="en-US" smtClean="0"/>
              <a:t>2021-06-02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729E1-A289-4B21-A689-3A3ADBA701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3835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4B12D-9572-4487-AB52-26C248BEE170}" type="datetimeFigureOut">
              <a:rPr lang="ko-KR" altLang="en-US" smtClean="0"/>
              <a:t>2021-06-02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729E1-A289-4B21-A689-3A3ADBA701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7659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4B12D-9572-4487-AB52-26C248BEE170}" type="datetimeFigureOut">
              <a:rPr lang="ko-KR" altLang="en-US" smtClean="0"/>
              <a:t>2021-06-02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729E1-A289-4B21-A689-3A3ADBA701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2947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4B12D-9572-4487-AB52-26C248BEE170}" type="datetimeFigureOut">
              <a:rPr lang="ko-KR" altLang="en-US" smtClean="0"/>
              <a:t>2021-06-02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729E1-A289-4B21-A689-3A3ADBA701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7436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4B12D-9572-4487-AB52-26C248BEE170}" type="datetimeFigureOut">
              <a:rPr lang="ko-KR" altLang="en-US" smtClean="0"/>
              <a:t>2021-06-02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729E1-A289-4B21-A689-3A3ADBA701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4925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4B12D-9572-4487-AB52-26C248BEE170}" type="datetimeFigureOut">
              <a:rPr lang="ko-KR" altLang="en-US" smtClean="0"/>
              <a:t>2021-06-02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729E1-A289-4B21-A689-3A3ADBA701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7406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4B12D-9572-4487-AB52-26C248BEE170}" type="datetimeFigureOut">
              <a:rPr lang="ko-KR" altLang="en-US" smtClean="0"/>
              <a:t>2021-06-02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729E1-A289-4B21-A689-3A3ADBA701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4040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4B12D-9572-4487-AB52-26C248BEE170}" type="datetimeFigureOut">
              <a:rPr lang="ko-KR" altLang="en-US" smtClean="0"/>
              <a:t>2021-06-02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729E1-A289-4B21-A689-3A3ADBA701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5447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4B12D-9572-4487-AB52-26C248BEE170}" type="datetimeFigureOut">
              <a:rPr lang="ko-KR" altLang="en-US" smtClean="0"/>
              <a:t>2021-06-02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729E1-A289-4B21-A689-3A3ADBA701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5270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64B12D-9572-4487-AB52-26C248BEE170}" type="datetimeFigureOut">
              <a:rPr lang="ko-KR" altLang="en-US" smtClean="0"/>
              <a:t>2021-06-02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A729E1-A289-4B21-A689-3A3ADBA701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5730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5454" y="424770"/>
            <a:ext cx="8964488" cy="53156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700"/>
              </a:lnSpc>
              <a:defRPr/>
            </a:pPr>
            <a:endParaRPr lang="en-US" altLang="ko-KR" sz="3200" dirty="0">
              <a:solidFill>
                <a:srgbClr val="0033CC"/>
              </a:solidFill>
              <a:latin typeface="HY얕은샘물M"/>
              <a:ea typeface="HY얕은샘물M"/>
            </a:endParaRPr>
          </a:p>
          <a:p>
            <a:pPr>
              <a:lnSpc>
                <a:spcPts val="1700"/>
              </a:lnSpc>
              <a:defRPr/>
            </a:pPr>
            <a:r>
              <a:rPr lang="ko-KR" altLang="en-US" sz="3200" dirty="0">
                <a:solidFill>
                  <a:srgbClr val="0033CC"/>
                </a:solidFill>
                <a:latin typeface="HY얕은샘물M"/>
                <a:ea typeface="HY얕은샘물M"/>
              </a:rPr>
              <a:t>포트폴리오</a:t>
            </a:r>
            <a:r>
              <a:rPr lang="ko-KR" altLang="en-US" sz="3200" dirty="0">
                <a:solidFill>
                  <a:srgbClr val="000066"/>
                </a:solidFill>
                <a:latin typeface="HY얕은샘물M"/>
                <a:ea typeface="HY얕은샘물M"/>
              </a:rPr>
              <a:t>과제</a:t>
            </a:r>
          </a:p>
          <a:p>
            <a:pPr>
              <a:lnSpc>
                <a:spcPts val="1700"/>
              </a:lnSpc>
              <a:defRPr/>
            </a:pPr>
            <a:endParaRPr lang="en-US" altLang="ko-KR" sz="1400" b="1" u="sng" dirty="0">
              <a:latin typeface="+mn-ea"/>
            </a:endParaRPr>
          </a:p>
          <a:p>
            <a:pPr marL="266700" indent="-266700" algn="ctr">
              <a:lnSpc>
                <a:spcPts val="1700"/>
              </a:lnSpc>
              <a:defRPr/>
            </a:pPr>
            <a:endParaRPr lang="en-US" altLang="ko-KR" sz="1400" b="1" dirty="0">
              <a:latin typeface="+mn-ea"/>
              <a:ea typeface="DengXian"/>
            </a:endParaRPr>
          </a:p>
          <a:p>
            <a:pPr marL="266700" indent="-266700" algn="ctr">
              <a:lnSpc>
                <a:spcPts val="1700"/>
              </a:lnSpc>
              <a:defRPr/>
            </a:pPr>
            <a:endParaRPr lang="en-US" altLang="ko-KR" sz="1400" b="1" dirty="0">
              <a:latin typeface="+mn-ea"/>
              <a:ea typeface="DengXian"/>
            </a:endParaRPr>
          </a:p>
          <a:p>
            <a:pPr marL="266700" indent="-266700" algn="ctr">
              <a:lnSpc>
                <a:spcPts val="1700"/>
              </a:lnSpc>
              <a:defRPr/>
            </a:pPr>
            <a:endParaRPr lang="en-US" altLang="ko-KR" sz="1400" b="1" dirty="0">
              <a:latin typeface="+mn-ea"/>
              <a:ea typeface="DengXian"/>
            </a:endParaRPr>
          </a:p>
          <a:p>
            <a:pPr marL="266700" indent="-266700" algn="ctr">
              <a:lnSpc>
                <a:spcPts val="1700"/>
              </a:lnSpc>
              <a:defRPr/>
            </a:pPr>
            <a:endParaRPr lang="en-US" altLang="ko-KR" sz="1400" b="1" dirty="0">
              <a:latin typeface="+mn-ea"/>
              <a:ea typeface="DengXian"/>
            </a:endParaRPr>
          </a:p>
          <a:p>
            <a:pPr marL="539750" lvl="1">
              <a:defRPr/>
            </a:pPr>
            <a:r>
              <a:rPr lang="en-US" altLang="ko-KR" sz="2800" b="1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2001020216_15v3   </a:t>
            </a:r>
            <a:r>
              <a:rPr lang="ko-KR" altLang="en-US" sz="2800" b="1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응용 </a:t>
            </a:r>
            <a:r>
              <a:rPr lang="en-US" altLang="ko-KR" sz="2800" b="1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SW </a:t>
            </a:r>
            <a:r>
              <a:rPr lang="ko-KR" altLang="en-US" sz="2800" b="1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기초 기술 활용</a:t>
            </a:r>
          </a:p>
          <a:p>
            <a:pPr marL="539750" lvl="1">
              <a:defRPr/>
            </a:pPr>
            <a:r>
              <a:rPr lang="en-US" altLang="ko-KR" sz="2800" b="1" dirty="0">
                <a:solidFill>
                  <a:schemeClr val="bg2">
                    <a:lumMod val="10000"/>
                  </a:schemeClr>
                </a:solidFill>
                <a:latin typeface="+mn-ea"/>
              </a:rPr>
              <a:t>2001020216_15v3.2 </a:t>
            </a:r>
            <a:r>
              <a:rPr lang="ko-KR" altLang="en-US" sz="2800" b="1" dirty="0">
                <a:solidFill>
                  <a:schemeClr val="bg2">
                    <a:lumMod val="10000"/>
                  </a:schemeClr>
                </a:solidFill>
                <a:latin typeface="+mn-ea"/>
              </a:rPr>
              <a:t>데이터베이스 기초 활용하기</a:t>
            </a:r>
          </a:p>
          <a:p>
            <a:pPr algn="ctr">
              <a:lnSpc>
                <a:spcPts val="1700"/>
              </a:lnSpc>
              <a:defRPr/>
            </a:pPr>
            <a:endParaRPr lang="en-US" altLang="ko-KR" sz="2600" b="1" dirty="0">
              <a:latin typeface="+mn-ea"/>
              <a:ea typeface="DengXian"/>
            </a:endParaRPr>
          </a:p>
          <a:p>
            <a:pPr algn="ctr">
              <a:lnSpc>
                <a:spcPts val="1700"/>
              </a:lnSpc>
              <a:defRPr/>
            </a:pPr>
            <a:endParaRPr lang="en-US" altLang="ko-KR" sz="1400" b="1" dirty="0">
              <a:latin typeface="+mn-ea"/>
              <a:ea typeface="DengXian"/>
            </a:endParaRPr>
          </a:p>
          <a:p>
            <a:pPr algn="ctr">
              <a:lnSpc>
                <a:spcPts val="1700"/>
              </a:lnSpc>
              <a:defRPr/>
            </a:pPr>
            <a:endParaRPr lang="en-US" altLang="ko-KR" sz="1400" dirty="0">
              <a:latin typeface="DengXian"/>
              <a:ea typeface="DengXian"/>
            </a:endParaRPr>
          </a:p>
          <a:p>
            <a:pPr algn="ctr">
              <a:lnSpc>
                <a:spcPts val="1700"/>
              </a:lnSpc>
              <a:defRPr/>
            </a:pPr>
            <a:endParaRPr lang="en-US" altLang="ko-KR" sz="1400" dirty="0">
              <a:latin typeface="DengXian"/>
              <a:ea typeface="DengXian"/>
            </a:endParaRPr>
          </a:p>
          <a:p>
            <a:pPr algn="ctr">
              <a:lnSpc>
                <a:spcPts val="1700"/>
              </a:lnSpc>
              <a:defRPr/>
            </a:pPr>
            <a:endParaRPr lang="en-US" altLang="ko-KR" sz="1400" dirty="0">
              <a:latin typeface="DengXian"/>
              <a:ea typeface="DengXian"/>
            </a:endParaRPr>
          </a:p>
          <a:p>
            <a:pPr algn="ctr">
              <a:lnSpc>
                <a:spcPts val="1700"/>
              </a:lnSpc>
              <a:defRPr/>
            </a:pPr>
            <a:endParaRPr lang="en-US" altLang="ko-KR" sz="1400" dirty="0">
              <a:latin typeface="DengXian"/>
              <a:ea typeface="DengXian"/>
            </a:endParaRPr>
          </a:p>
          <a:p>
            <a:pPr algn="ctr">
              <a:lnSpc>
                <a:spcPts val="1700"/>
              </a:lnSpc>
              <a:defRPr/>
            </a:pPr>
            <a:endParaRPr lang="en-US" altLang="ko-KR" sz="1400" dirty="0">
              <a:latin typeface="DengXian"/>
              <a:ea typeface="DengXian"/>
            </a:endParaRPr>
          </a:p>
          <a:p>
            <a:pPr algn="ctr">
              <a:lnSpc>
                <a:spcPts val="1700"/>
              </a:lnSpc>
              <a:defRPr/>
            </a:pPr>
            <a:endParaRPr lang="en-US" altLang="ko-KR" sz="1400" dirty="0">
              <a:latin typeface="DengXian"/>
              <a:ea typeface="DengXian"/>
            </a:endParaRPr>
          </a:p>
          <a:p>
            <a:pPr algn="ctr">
              <a:lnSpc>
                <a:spcPts val="1700"/>
              </a:lnSpc>
              <a:defRPr/>
            </a:pPr>
            <a:endParaRPr lang="en-US" altLang="ko-KR" sz="1400" dirty="0">
              <a:latin typeface="DengXian"/>
              <a:ea typeface="DengXian"/>
            </a:endParaRPr>
          </a:p>
          <a:p>
            <a:pPr algn="ctr">
              <a:lnSpc>
                <a:spcPts val="1700"/>
              </a:lnSpc>
              <a:defRPr/>
            </a:pPr>
            <a:endParaRPr lang="en-US" altLang="ko-KR" sz="1400" dirty="0">
              <a:latin typeface="DengXian"/>
              <a:ea typeface="DengXian"/>
            </a:endParaRPr>
          </a:p>
          <a:p>
            <a:pPr>
              <a:lnSpc>
                <a:spcPts val="1700"/>
              </a:lnSpc>
              <a:defRPr/>
            </a:pPr>
            <a:endParaRPr lang="en-US" altLang="ko-KR" sz="1400" dirty="0">
              <a:latin typeface="DengXian"/>
              <a:ea typeface="DengXian"/>
            </a:endParaRPr>
          </a:p>
          <a:p>
            <a:pPr algn="ctr">
              <a:lnSpc>
                <a:spcPts val="1700"/>
              </a:lnSpc>
              <a:defRPr/>
            </a:pPr>
            <a:endParaRPr lang="en-US" altLang="ko-KR" sz="1400" dirty="0">
              <a:latin typeface="+mn-ea"/>
            </a:endParaRPr>
          </a:p>
          <a:p>
            <a:pPr algn="ctr">
              <a:lnSpc>
                <a:spcPts val="1700"/>
              </a:lnSpc>
              <a:defRPr/>
            </a:pPr>
            <a:r>
              <a:rPr lang="en-US" altLang="ko-KR" sz="2000" b="1" dirty="0">
                <a:latin typeface="+mn-ea"/>
              </a:rPr>
              <a:t>** </a:t>
            </a:r>
            <a:r>
              <a:rPr lang="ko-KR" altLang="en-US" sz="2000" b="1" dirty="0">
                <a:latin typeface="+mn-ea"/>
              </a:rPr>
              <a:t>제출자 </a:t>
            </a:r>
            <a:r>
              <a:rPr lang="en-US" altLang="ko-KR" sz="2000" b="1" dirty="0">
                <a:latin typeface="+mn-ea"/>
              </a:rPr>
              <a:t>:  0 0 0</a:t>
            </a:r>
            <a:r>
              <a:rPr lang="ko-KR" altLang="en-US" sz="2000" b="1" dirty="0">
                <a:latin typeface="+mn-ea"/>
              </a:rPr>
              <a:t> </a:t>
            </a:r>
            <a:r>
              <a:rPr lang="en-US" altLang="ko-KR" sz="2000" b="1" dirty="0">
                <a:latin typeface="+mn-ea"/>
              </a:rPr>
              <a:t>**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5454" y="128679"/>
            <a:ext cx="8964488" cy="11670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700"/>
              </a:lnSpc>
              <a:defRPr/>
            </a:pPr>
            <a:endParaRPr lang="en-US" altLang="ko-KR" sz="3200" dirty="0">
              <a:solidFill>
                <a:srgbClr val="0033CC"/>
              </a:solidFill>
              <a:latin typeface="HY얕은샘물M"/>
              <a:ea typeface="HY얕은샘물M"/>
            </a:endParaRPr>
          </a:p>
          <a:p>
            <a:pPr>
              <a:lnSpc>
                <a:spcPts val="1700"/>
              </a:lnSpc>
              <a:defRPr/>
            </a:pPr>
            <a:r>
              <a:rPr lang="ko-KR" altLang="en-US" sz="3200" dirty="0">
                <a:solidFill>
                  <a:srgbClr val="0033CC"/>
                </a:solidFill>
                <a:latin typeface="HY얕은샘물M"/>
                <a:ea typeface="HY얕은샘물M"/>
              </a:rPr>
              <a:t>과제 </a:t>
            </a:r>
            <a:r>
              <a:rPr lang="en-US" altLang="ko-KR" sz="3200" dirty="0">
                <a:solidFill>
                  <a:srgbClr val="0033CC"/>
                </a:solidFill>
                <a:latin typeface="HY얕은샘물M"/>
                <a:ea typeface="HY얕은샘물M"/>
              </a:rPr>
              <a:t>1.</a:t>
            </a:r>
            <a:r>
              <a:rPr lang="ko-KR" altLang="en-US" sz="3200" dirty="0">
                <a:solidFill>
                  <a:srgbClr val="0033CC"/>
                </a:solidFill>
                <a:latin typeface="HY얕은샘물M"/>
                <a:ea typeface="HY얕은샘물M"/>
              </a:rPr>
              <a:t>   </a:t>
            </a:r>
            <a:endParaRPr lang="en-US" altLang="ko-KR" sz="3200" dirty="0">
              <a:solidFill>
                <a:srgbClr val="0033CC"/>
              </a:solidFill>
              <a:latin typeface="HY얕은샘물M"/>
              <a:ea typeface="HY얕은샘물M"/>
            </a:endParaRPr>
          </a:p>
          <a:p>
            <a:pPr>
              <a:lnSpc>
                <a:spcPts val="1700"/>
              </a:lnSpc>
              <a:defRPr/>
            </a:pPr>
            <a:endParaRPr lang="en-US" altLang="ko-KR" sz="1400" b="1" dirty="0">
              <a:latin typeface="+mn-ea"/>
            </a:endParaRPr>
          </a:p>
          <a:p>
            <a:pPr>
              <a:lnSpc>
                <a:spcPts val="1700"/>
              </a:lnSpc>
              <a:defRPr/>
            </a:pPr>
            <a:r>
              <a:rPr lang="en-US" altLang="ko-KR" sz="1400" b="1" dirty="0">
                <a:latin typeface="+mn-ea"/>
              </a:rPr>
              <a:t>1.3 </a:t>
            </a:r>
            <a:r>
              <a:rPr lang="ko-KR" altLang="en-US" sz="1400" b="1" dirty="0">
                <a:latin typeface="+mn-ea"/>
              </a:rPr>
              <a:t>논리설계 </a:t>
            </a:r>
            <a:r>
              <a:rPr lang="en-US" altLang="ko-KR" sz="1400" b="1" dirty="0">
                <a:latin typeface="+mn-ea"/>
              </a:rPr>
              <a:t>: </a:t>
            </a:r>
            <a:r>
              <a:rPr lang="ko-KR" altLang="en-US" sz="1400" b="1" dirty="0">
                <a:latin typeface="+mn-ea"/>
              </a:rPr>
              <a:t>관계형 스키마 </a:t>
            </a:r>
            <a:br>
              <a:rPr lang="en-US" altLang="ko-KR" sz="1400" dirty="0"/>
            </a:br>
            <a:endParaRPr lang="en-US" altLang="ko-KR" sz="1400" dirty="0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6FB1BC22-F8DE-4A77-9D23-7E59E666A8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600" y="955576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073" name="_x230215760">
            <a:extLst>
              <a:ext uri="{FF2B5EF4-FFF2-40B4-BE49-F238E27FC236}">
                <a16:creationId xmlns:a16="http://schemas.microsoft.com/office/drawing/2014/main" id="{9B197BD2-2794-49D8-8408-01A1E45843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127" y="1988840"/>
            <a:ext cx="8045745" cy="3168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5454" y="128680"/>
            <a:ext cx="8964488" cy="13743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700"/>
              </a:lnSpc>
              <a:defRPr/>
            </a:pPr>
            <a:endParaRPr lang="en-US" altLang="ko-KR" sz="3200">
              <a:solidFill>
                <a:srgbClr val="0033CC"/>
              </a:solidFill>
              <a:latin typeface="HY얕은샘물M"/>
              <a:ea typeface="HY얕은샘물M"/>
            </a:endParaRPr>
          </a:p>
          <a:p>
            <a:pPr>
              <a:lnSpc>
                <a:spcPts val="1700"/>
              </a:lnSpc>
              <a:defRPr/>
            </a:pPr>
            <a:r>
              <a:rPr lang="ko-KR" altLang="en-US" sz="3200">
                <a:solidFill>
                  <a:srgbClr val="0033CC"/>
                </a:solidFill>
                <a:latin typeface="HY얕은샘물M"/>
                <a:ea typeface="HY얕은샘물M"/>
              </a:rPr>
              <a:t>과제 </a:t>
            </a:r>
            <a:r>
              <a:rPr lang="en-US" altLang="ko-KR" sz="3200">
                <a:solidFill>
                  <a:srgbClr val="0033CC"/>
                </a:solidFill>
                <a:latin typeface="HY얕은샘물M"/>
                <a:ea typeface="HY얕은샘물M"/>
              </a:rPr>
              <a:t>1.</a:t>
            </a:r>
          </a:p>
          <a:p>
            <a:pPr marL="179388" indent="-88900" algn="ctr">
              <a:lnSpc>
                <a:spcPts val="1700"/>
              </a:lnSpc>
              <a:defRPr/>
            </a:pPr>
            <a:endParaRPr lang="en-US" altLang="ko-KR" sz="1400" b="1">
              <a:latin typeface="+mn-ea"/>
              <a:ea typeface="DengXian"/>
            </a:endParaRPr>
          </a:p>
          <a:p>
            <a:pPr marL="179388" lvl="1" indent="-88900">
              <a:defRPr/>
            </a:pPr>
            <a:r>
              <a:rPr lang="en-US" altLang="ko-KR" sz="1400" b="1">
                <a:latin typeface="+mn-ea"/>
              </a:rPr>
              <a:t>1.4 </a:t>
            </a:r>
            <a:r>
              <a:rPr lang="ko-KR" altLang="en-US" sz="1400" b="1">
                <a:latin typeface="+mn-ea"/>
              </a:rPr>
              <a:t>물리설계</a:t>
            </a:r>
            <a:br>
              <a:rPr lang="en-US" altLang="ko-KR" sz="1400" b="1">
                <a:latin typeface="+mn-ea"/>
              </a:rPr>
            </a:br>
            <a:r>
              <a:rPr lang="en-US" altLang="ko-KR" sz="1400">
                <a:latin typeface="+mn-ea"/>
              </a:rPr>
              <a:t>=&gt; </a:t>
            </a:r>
            <a:r>
              <a:rPr lang="ko-KR" altLang="en-US" sz="1400">
                <a:latin typeface="+mn-ea"/>
              </a:rPr>
              <a:t>엔티티별 물리적 스키마 </a:t>
            </a:r>
            <a:r>
              <a:rPr lang="en-US" altLang="ko-KR" sz="1400">
                <a:latin typeface="+mn-ea"/>
              </a:rPr>
              <a:t>( </a:t>
            </a:r>
            <a:r>
              <a:rPr lang="ko-KR" altLang="en-US" sz="1400">
                <a:latin typeface="+mn-ea"/>
              </a:rPr>
              <a:t>속성명</a:t>
            </a:r>
            <a:r>
              <a:rPr lang="en-US" altLang="ko-KR" sz="1400">
                <a:latin typeface="+mn-ea"/>
              </a:rPr>
              <a:t>, </a:t>
            </a:r>
            <a:r>
              <a:rPr lang="ko-KR" altLang="en-US" sz="1400">
                <a:latin typeface="+mn-ea"/>
              </a:rPr>
              <a:t>컬럼명</a:t>
            </a:r>
            <a:r>
              <a:rPr lang="en-US" altLang="ko-KR" sz="1400">
                <a:latin typeface="+mn-ea"/>
              </a:rPr>
              <a:t>, </a:t>
            </a:r>
            <a:r>
              <a:rPr lang="ko-KR" altLang="en-US" sz="1400">
                <a:latin typeface="+mn-ea"/>
              </a:rPr>
              <a:t>자료형</a:t>
            </a:r>
            <a:r>
              <a:rPr lang="en-US" altLang="ko-KR" sz="1400">
                <a:latin typeface="+mn-ea"/>
              </a:rPr>
              <a:t>, </a:t>
            </a:r>
            <a:r>
              <a:rPr lang="ko-KR" altLang="en-US" sz="1400">
                <a:latin typeface="+mn-ea"/>
              </a:rPr>
              <a:t>크기</a:t>
            </a:r>
            <a:r>
              <a:rPr lang="en-US" altLang="ko-KR" sz="1400">
                <a:latin typeface="+mn-ea"/>
              </a:rPr>
              <a:t>, Null, Key, </a:t>
            </a:r>
            <a:r>
              <a:rPr lang="ko-KR" altLang="en-US" sz="1400">
                <a:latin typeface="+mn-ea"/>
              </a:rPr>
              <a:t>디폴트값 </a:t>
            </a:r>
            <a:r>
              <a:rPr lang="en-US" altLang="ko-KR" sz="1400">
                <a:latin typeface="+mn-ea"/>
              </a:rPr>
              <a:t>)</a:t>
            </a:r>
            <a:r>
              <a:rPr lang="ko-KR" altLang="en-US" sz="1400">
                <a:latin typeface="+mn-ea"/>
              </a:rPr>
              <a:t> </a:t>
            </a:r>
            <a:br>
              <a:rPr lang="en-US" altLang="ko-KR" sz="1400">
                <a:latin typeface="+mn-ea"/>
              </a:rPr>
            </a:br>
            <a:endParaRPr lang="en-US" altLang="ko-KR" sz="1400">
              <a:latin typeface="+mn-ea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E41C4720-0EA7-4C5D-B32E-FB55A785AA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544" y="957262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097" name="_x230137856">
            <a:extLst>
              <a:ext uri="{FF2B5EF4-FFF2-40B4-BE49-F238E27FC236}">
                <a16:creationId xmlns:a16="http://schemas.microsoft.com/office/drawing/2014/main" id="{6984138D-02F3-43EC-9CFD-E50578963E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3" y="1414462"/>
            <a:ext cx="6830213" cy="4678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5454" y="128680"/>
            <a:ext cx="8964488" cy="13743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700"/>
              </a:lnSpc>
              <a:defRPr/>
            </a:pPr>
            <a:endParaRPr lang="en-US" altLang="ko-KR" sz="3200">
              <a:solidFill>
                <a:srgbClr val="0033CC"/>
              </a:solidFill>
              <a:latin typeface="HY얕은샘물M"/>
              <a:ea typeface="HY얕은샘물M"/>
            </a:endParaRPr>
          </a:p>
          <a:p>
            <a:pPr>
              <a:lnSpc>
                <a:spcPts val="1700"/>
              </a:lnSpc>
              <a:defRPr/>
            </a:pPr>
            <a:r>
              <a:rPr lang="ko-KR" altLang="en-US" sz="3200">
                <a:solidFill>
                  <a:srgbClr val="0033CC"/>
                </a:solidFill>
                <a:latin typeface="HY얕은샘물M"/>
                <a:ea typeface="HY얕은샘물M"/>
              </a:rPr>
              <a:t>과제 </a:t>
            </a:r>
            <a:r>
              <a:rPr lang="en-US" altLang="ko-KR" sz="3200">
                <a:solidFill>
                  <a:srgbClr val="0033CC"/>
                </a:solidFill>
                <a:latin typeface="HY얕은샘물M"/>
                <a:ea typeface="HY얕은샘물M"/>
              </a:rPr>
              <a:t>1.</a:t>
            </a:r>
          </a:p>
          <a:p>
            <a:pPr marL="179388" indent="-88900" algn="ctr">
              <a:lnSpc>
                <a:spcPts val="1700"/>
              </a:lnSpc>
              <a:defRPr/>
            </a:pPr>
            <a:endParaRPr lang="en-US" altLang="ko-KR" sz="1400" b="1">
              <a:latin typeface="+mn-ea"/>
              <a:ea typeface="DengXian"/>
            </a:endParaRPr>
          </a:p>
          <a:p>
            <a:pPr marL="179388" lvl="1" indent="-88900">
              <a:defRPr/>
            </a:pPr>
            <a:r>
              <a:rPr lang="en-US" altLang="ko-KR" sz="1400" b="1">
                <a:latin typeface="+mn-ea"/>
              </a:rPr>
              <a:t>1.4 </a:t>
            </a:r>
            <a:r>
              <a:rPr lang="ko-KR" altLang="en-US" sz="1400" b="1">
                <a:latin typeface="+mn-ea"/>
              </a:rPr>
              <a:t>물리설계</a:t>
            </a:r>
            <a:br>
              <a:rPr lang="en-US" altLang="ko-KR" sz="1400" b="1">
                <a:latin typeface="+mn-ea"/>
              </a:rPr>
            </a:br>
            <a:r>
              <a:rPr lang="en-US" altLang="ko-KR" sz="1400">
                <a:latin typeface="+mn-ea"/>
              </a:rPr>
              <a:t>=&gt; </a:t>
            </a:r>
            <a:r>
              <a:rPr lang="ko-KR" altLang="en-US" sz="1400">
                <a:latin typeface="+mn-ea"/>
              </a:rPr>
              <a:t>엔티티별 물리적 스키마 </a:t>
            </a:r>
            <a:r>
              <a:rPr lang="en-US" altLang="ko-KR" sz="1400">
                <a:latin typeface="+mn-ea"/>
              </a:rPr>
              <a:t>( </a:t>
            </a:r>
            <a:r>
              <a:rPr lang="ko-KR" altLang="en-US" sz="1400">
                <a:latin typeface="+mn-ea"/>
              </a:rPr>
              <a:t>속성명</a:t>
            </a:r>
            <a:r>
              <a:rPr lang="en-US" altLang="ko-KR" sz="1400">
                <a:latin typeface="+mn-ea"/>
              </a:rPr>
              <a:t>, </a:t>
            </a:r>
            <a:r>
              <a:rPr lang="ko-KR" altLang="en-US" sz="1400">
                <a:latin typeface="+mn-ea"/>
              </a:rPr>
              <a:t>컬럼명</a:t>
            </a:r>
            <a:r>
              <a:rPr lang="en-US" altLang="ko-KR" sz="1400">
                <a:latin typeface="+mn-ea"/>
              </a:rPr>
              <a:t>, </a:t>
            </a:r>
            <a:r>
              <a:rPr lang="ko-KR" altLang="en-US" sz="1400">
                <a:latin typeface="+mn-ea"/>
              </a:rPr>
              <a:t>자료형</a:t>
            </a:r>
            <a:r>
              <a:rPr lang="en-US" altLang="ko-KR" sz="1400">
                <a:latin typeface="+mn-ea"/>
              </a:rPr>
              <a:t>, </a:t>
            </a:r>
            <a:r>
              <a:rPr lang="ko-KR" altLang="en-US" sz="1400">
                <a:latin typeface="+mn-ea"/>
              </a:rPr>
              <a:t>크기</a:t>
            </a:r>
            <a:r>
              <a:rPr lang="en-US" altLang="ko-KR" sz="1400">
                <a:latin typeface="+mn-ea"/>
              </a:rPr>
              <a:t>, Null, Key, </a:t>
            </a:r>
            <a:r>
              <a:rPr lang="ko-KR" altLang="en-US" sz="1400">
                <a:latin typeface="+mn-ea"/>
              </a:rPr>
              <a:t>디폴트값 </a:t>
            </a:r>
            <a:r>
              <a:rPr lang="en-US" altLang="ko-KR" sz="1400">
                <a:latin typeface="+mn-ea"/>
              </a:rPr>
              <a:t>)</a:t>
            </a:r>
            <a:r>
              <a:rPr lang="ko-KR" altLang="en-US" sz="1400">
                <a:latin typeface="+mn-ea"/>
              </a:rPr>
              <a:t> </a:t>
            </a:r>
            <a:br>
              <a:rPr lang="en-US" altLang="ko-KR" sz="1400">
                <a:latin typeface="+mn-ea"/>
              </a:rPr>
            </a:br>
            <a:endParaRPr lang="en-US" altLang="ko-KR" sz="1400">
              <a:latin typeface="+mn-ea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F9F28756-8392-4A1C-BEF8-A4D49AE17A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2740" y="213367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121" name="_x230836320">
            <a:extLst>
              <a:ext uri="{FF2B5EF4-FFF2-40B4-BE49-F238E27FC236}">
                <a16:creationId xmlns:a16="http://schemas.microsoft.com/office/drawing/2014/main" id="{44873315-BBA7-45DB-ADD4-54E649231E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654" y="2359361"/>
            <a:ext cx="7178606" cy="2952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5454" y="128679"/>
            <a:ext cx="8964488" cy="33316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700"/>
              </a:lnSpc>
              <a:defRPr/>
            </a:pPr>
            <a:endParaRPr lang="en-US" altLang="ko-KR" sz="3200" dirty="0">
              <a:solidFill>
                <a:srgbClr val="0033CC"/>
              </a:solidFill>
              <a:latin typeface="HY얕은샘물M"/>
              <a:ea typeface="HY얕은샘물M"/>
            </a:endParaRPr>
          </a:p>
          <a:p>
            <a:pPr>
              <a:lnSpc>
                <a:spcPts val="1700"/>
              </a:lnSpc>
              <a:defRPr/>
            </a:pPr>
            <a:r>
              <a:rPr lang="ko-KR" altLang="en-US" sz="3200" dirty="0">
                <a:solidFill>
                  <a:srgbClr val="0033CC"/>
                </a:solidFill>
                <a:latin typeface="HY얕은샘물M"/>
                <a:ea typeface="HY얕은샘물M"/>
              </a:rPr>
              <a:t>과제 </a:t>
            </a:r>
            <a:r>
              <a:rPr lang="en-US" altLang="ko-KR" sz="3200" dirty="0">
                <a:solidFill>
                  <a:srgbClr val="0033CC"/>
                </a:solidFill>
                <a:latin typeface="HY얕은샘물M"/>
                <a:ea typeface="HY얕은샘물M"/>
              </a:rPr>
              <a:t>1.</a:t>
            </a:r>
          </a:p>
          <a:p>
            <a:pPr marL="179388" indent="-88900" algn="ctr">
              <a:lnSpc>
                <a:spcPts val="1700"/>
              </a:lnSpc>
              <a:defRPr/>
            </a:pPr>
            <a:endParaRPr lang="en-US" altLang="ko-KR" sz="1400" b="1" dirty="0">
              <a:latin typeface="+mn-ea"/>
              <a:ea typeface="DengXian"/>
            </a:endParaRPr>
          </a:p>
          <a:p>
            <a:pPr marL="179388" lvl="1" indent="-88900">
              <a:defRPr/>
            </a:pPr>
            <a:r>
              <a:rPr lang="ko-KR" altLang="en-US" sz="1400" dirty="0"/>
              <a:t>가상의 프로젝트를 가정하여 </a:t>
            </a:r>
            <a:r>
              <a:rPr lang="en-US" altLang="ko-KR" sz="1400" dirty="0"/>
              <a:t>DB</a:t>
            </a:r>
            <a:r>
              <a:rPr lang="ko-KR" altLang="en-US" sz="1400" dirty="0"/>
              <a:t>의 개념설계</a:t>
            </a:r>
            <a:r>
              <a:rPr lang="en-US" altLang="ko-KR" sz="1400" dirty="0"/>
              <a:t>, </a:t>
            </a:r>
            <a:r>
              <a:rPr lang="ko-KR" altLang="en-US" sz="1400" dirty="0"/>
              <a:t>논리설계</a:t>
            </a:r>
            <a:r>
              <a:rPr lang="en-US" altLang="ko-KR" sz="1400" dirty="0"/>
              <a:t>, </a:t>
            </a:r>
            <a:r>
              <a:rPr lang="ko-KR" altLang="en-US" sz="1400" dirty="0"/>
              <a:t>물리설계 를 작성하여 다음을 완성 한다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en-US" altLang="ko-KR" sz="1400" dirty="0"/>
              <a:t>=&gt; </a:t>
            </a:r>
            <a:r>
              <a:rPr lang="ko-KR" altLang="en-US" sz="1400" dirty="0"/>
              <a:t>프로젝트 주제 와 목표</a:t>
            </a:r>
            <a:br>
              <a:rPr lang="en-US" altLang="ko-KR" sz="1400" dirty="0"/>
            </a:br>
            <a:r>
              <a:rPr lang="en-US" altLang="ko-KR" sz="1400" dirty="0"/>
              <a:t>=&gt; </a:t>
            </a:r>
            <a:r>
              <a:rPr lang="ko-KR" altLang="en-US" sz="1400" dirty="0"/>
              <a:t>개념설계 </a:t>
            </a:r>
            <a:r>
              <a:rPr lang="en-US" altLang="ko-KR" sz="1400" dirty="0"/>
              <a:t>: ERD</a:t>
            </a:r>
            <a:br>
              <a:rPr lang="en-US" altLang="ko-KR" sz="1400" dirty="0"/>
            </a:br>
            <a:r>
              <a:rPr lang="en-US" altLang="ko-KR" sz="1400" dirty="0"/>
              <a:t>=&gt; </a:t>
            </a:r>
            <a:r>
              <a:rPr lang="ko-KR" altLang="en-US" sz="1400" dirty="0"/>
              <a:t>논리설계 </a:t>
            </a:r>
            <a:r>
              <a:rPr lang="en-US" altLang="ko-KR" sz="1400" dirty="0"/>
              <a:t>: </a:t>
            </a:r>
            <a:r>
              <a:rPr lang="ko-KR" altLang="en-US" sz="1400" dirty="0"/>
              <a:t>관계형 스키마 </a:t>
            </a:r>
            <a:br>
              <a:rPr lang="en-US" altLang="ko-KR" sz="1400" dirty="0"/>
            </a:br>
            <a:r>
              <a:rPr lang="en-US" altLang="ko-KR" sz="1400" dirty="0"/>
              <a:t>=&gt; </a:t>
            </a:r>
            <a:r>
              <a:rPr lang="ko-KR" altLang="en-US" sz="1400" dirty="0"/>
              <a:t>물리설계</a:t>
            </a:r>
            <a:r>
              <a:rPr lang="en-US" altLang="ko-KR" sz="1400" dirty="0"/>
              <a:t>:</a:t>
            </a:r>
            <a:r>
              <a:rPr lang="ko-KR" altLang="en-US" sz="1400" dirty="0"/>
              <a:t>  </a:t>
            </a:r>
            <a:r>
              <a:rPr lang="ko-KR" altLang="en-US" sz="1400" dirty="0" err="1"/>
              <a:t>엔티티별</a:t>
            </a:r>
            <a:r>
              <a:rPr lang="ko-KR" altLang="en-US" sz="1400" dirty="0"/>
              <a:t> 물리적 스키마 </a:t>
            </a:r>
            <a:r>
              <a:rPr lang="en-US" altLang="ko-KR" sz="1400" dirty="0"/>
              <a:t>( </a:t>
            </a:r>
            <a:r>
              <a:rPr lang="ko-KR" altLang="en-US" sz="1400" dirty="0" err="1"/>
              <a:t>속성명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컬럼명</a:t>
            </a:r>
            <a:r>
              <a:rPr lang="en-US" altLang="ko-KR" sz="1400" dirty="0"/>
              <a:t>, </a:t>
            </a:r>
            <a:r>
              <a:rPr lang="ko-KR" altLang="en-US" sz="1400" dirty="0"/>
              <a:t>자료형</a:t>
            </a:r>
            <a:r>
              <a:rPr lang="en-US" altLang="ko-KR" sz="1400" dirty="0"/>
              <a:t>, </a:t>
            </a:r>
            <a:r>
              <a:rPr lang="ko-KR" altLang="en-US" sz="1400" dirty="0"/>
              <a:t>크기</a:t>
            </a:r>
            <a:r>
              <a:rPr lang="en-US" altLang="ko-KR" sz="1400" dirty="0"/>
              <a:t>, Null, Key, </a:t>
            </a:r>
            <a:r>
              <a:rPr lang="ko-KR" altLang="en-US" sz="1400" dirty="0" err="1"/>
              <a:t>디폴트값</a:t>
            </a:r>
            <a:r>
              <a:rPr lang="ko-KR" altLang="en-US" sz="1400" dirty="0"/>
              <a:t> </a:t>
            </a:r>
            <a:r>
              <a:rPr lang="en-US" altLang="ko-KR" sz="1400" dirty="0"/>
              <a:t>)</a:t>
            </a:r>
            <a:r>
              <a:rPr lang="ko-KR" altLang="en-US" sz="1400" dirty="0"/>
              <a:t> </a:t>
            </a:r>
            <a:br>
              <a:rPr lang="en-US" altLang="ko-KR" sz="1400" dirty="0"/>
            </a:br>
            <a:endParaRPr lang="en-US" altLang="ko-KR" sz="1400" dirty="0"/>
          </a:p>
          <a:p>
            <a:pPr marL="179388" lvl="1" indent="-88900">
              <a:defRPr/>
            </a:pPr>
            <a:endParaRPr lang="en-US" altLang="ko-KR" sz="1400" b="1" dirty="0">
              <a:latin typeface="+mn-ea"/>
            </a:endParaRPr>
          </a:p>
          <a:p>
            <a:pPr marL="179388" lvl="1" indent="-88900">
              <a:defRPr/>
            </a:pPr>
            <a:endParaRPr lang="en-US" altLang="ko-KR" sz="1400" b="1" dirty="0">
              <a:latin typeface="+mn-ea"/>
            </a:endParaRPr>
          </a:p>
          <a:p>
            <a:pPr marL="179388" lvl="1" indent="-88900">
              <a:defRPr/>
            </a:pPr>
            <a:endParaRPr lang="en-US" altLang="ko-KR" sz="1400" b="1" dirty="0">
              <a:latin typeface="+mn-ea"/>
            </a:endParaRPr>
          </a:p>
          <a:p>
            <a:pPr marL="179388" lvl="1" indent="-88900">
              <a:defRPr/>
            </a:pPr>
            <a:r>
              <a:rPr lang="en-US" altLang="ko-KR" sz="1400" b="1" dirty="0">
                <a:latin typeface="+mn-ea"/>
              </a:rPr>
              <a:t>1.1 </a:t>
            </a:r>
            <a:r>
              <a:rPr lang="ko-KR" altLang="en-US" sz="1400" b="1" dirty="0">
                <a:latin typeface="+mn-ea"/>
              </a:rPr>
              <a:t>프로젝트 주제 와 목표</a:t>
            </a:r>
          </a:p>
          <a:p>
            <a:pPr marL="179388" lvl="1" indent="-88900">
              <a:defRPr/>
            </a:pPr>
            <a:endParaRPr lang="ko-KR" altLang="en-US" sz="1400" b="1" dirty="0">
              <a:latin typeface="+mn-ea"/>
            </a:endParaRPr>
          </a:p>
          <a:p>
            <a:pPr marL="179388" lvl="1" indent="-88900">
              <a:defRPr/>
            </a:pPr>
            <a:endParaRPr lang="ko-KR" altLang="en-US" sz="1400" b="0" dirty="0">
              <a:latin typeface="+mn-ea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35846D09-0C87-43FB-B13B-5922EE30F4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663" y="2868166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9435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TextBox 226"/>
          <p:cNvSpPr txBox="1"/>
          <p:nvPr/>
        </p:nvSpPr>
        <p:spPr>
          <a:xfrm>
            <a:off x="247120" y="267405"/>
            <a:ext cx="8964488" cy="9618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700"/>
              </a:lnSpc>
              <a:defRPr/>
            </a:pPr>
            <a:endParaRPr lang="en-US" altLang="ko-KR" sz="3200" dirty="0">
              <a:solidFill>
                <a:srgbClr val="0033CC"/>
              </a:solidFill>
              <a:latin typeface="HY얕은샘물M"/>
              <a:ea typeface="HY얕은샘물M"/>
            </a:endParaRPr>
          </a:p>
          <a:p>
            <a:pPr>
              <a:lnSpc>
                <a:spcPts val="1700"/>
              </a:lnSpc>
              <a:defRPr/>
            </a:pPr>
            <a:r>
              <a:rPr lang="ko-KR" altLang="en-US" sz="3200" dirty="0">
                <a:solidFill>
                  <a:srgbClr val="0033CC"/>
                </a:solidFill>
                <a:latin typeface="HY얕은샘물M"/>
                <a:ea typeface="HY얕은샘물M"/>
              </a:rPr>
              <a:t>과제 </a:t>
            </a:r>
            <a:r>
              <a:rPr lang="en-US" altLang="ko-KR" sz="3200" dirty="0">
                <a:solidFill>
                  <a:srgbClr val="0033CC"/>
                </a:solidFill>
                <a:latin typeface="HY얕은샘물M"/>
                <a:ea typeface="HY얕은샘물M"/>
              </a:rPr>
              <a:t>1.</a:t>
            </a:r>
          </a:p>
          <a:p>
            <a:pPr marL="179388" indent="-88900" algn="ctr">
              <a:lnSpc>
                <a:spcPts val="1700"/>
              </a:lnSpc>
              <a:defRPr/>
            </a:pPr>
            <a:endParaRPr lang="en-US" altLang="ko-KR" sz="1400" b="1" dirty="0">
              <a:latin typeface="+mn-ea"/>
              <a:ea typeface="DengXian"/>
            </a:endParaRPr>
          </a:p>
          <a:p>
            <a:pPr marL="179388" lvl="1" indent="-88900">
              <a:defRPr/>
            </a:pPr>
            <a:r>
              <a:rPr lang="en-US" altLang="ko-KR" sz="1400" b="1" dirty="0">
                <a:latin typeface="+mn-ea"/>
              </a:rPr>
              <a:t>1.2 </a:t>
            </a:r>
            <a:r>
              <a:rPr lang="ko-KR" altLang="en-US" sz="1400" b="1" dirty="0">
                <a:latin typeface="+mn-ea"/>
              </a:rPr>
              <a:t>개념설계</a:t>
            </a:r>
            <a:r>
              <a:rPr lang="en-US" altLang="ko-KR" sz="1400" b="1" dirty="0">
                <a:latin typeface="+mn-ea"/>
              </a:rPr>
              <a:t>: ERD 1</a:t>
            </a:r>
            <a:endParaRPr lang="en-US" altLang="ko-KR" sz="1400" dirty="0">
              <a:latin typeface="+mn-ea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92D43A92-F289-42AB-82B0-D20AD22336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552" y="955576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3099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5454" y="128679"/>
            <a:ext cx="8964488" cy="11670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700"/>
              </a:lnSpc>
              <a:defRPr/>
            </a:pPr>
            <a:endParaRPr lang="en-US" altLang="ko-KR" sz="3200" dirty="0">
              <a:solidFill>
                <a:srgbClr val="0033CC"/>
              </a:solidFill>
              <a:latin typeface="HY얕은샘물M"/>
              <a:ea typeface="HY얕은샘물M"/>
            </a:endParaRPr>
          </a:p>
          <a:p>
            <a:pPr>
              <a:lnSpc>
                <a:spcPts val="1700"/>
              </a:lnSpc>
              <a:defRPr/>
            </a:pPr>
            <a:r>
              <a:rPr lang="ko-KR" altLang="en-US" sz="3200" dirty="0">
                <a:solidFill>
                  <a:srgbClr val="0033CC"/>
                </a:solidFill>
                <a:latin typeface="HY얕은샘물M"/>
                <a:ea typeface="HY얕은샘물M"/>
              </a:rPr>
              <a:t>과제 </a:t>
            </a:r>
            <a:r>
              <a:rPr lang="en-US" altLang="ko-KR" sz="3200" dirty="0">
                <a:solidFill>
                  <a:srgbClr val="0033CC"/>
                </a:solidFill>
                <a:latin typeface="HY얕은샘물M"/>
                <a:ea typeface="HY얕은샘물M"/>
              </a:rPr>
              <a:t>1.</a:t>
            </a:r>
            <a:r>
              <a:rPr lang="ko-KR" altLang="en-US" sz="3200" dirty="0">
                <a:solidFill>
                  <a:srgbClr val="0033CC"/>
                </a:solidFill>
                <a:latin typeface="HY얕은샘물M"/>
                <a:ea typeface="HY얕은샘물M"/>
              </a:rPr>
              <a:t>  </a:t>
            </a:r>
            <a:endParaRPr lang="en-US" altLang="ko-KR" sz="3200" dirty="0">
              <a:solidFill>
                <a:srgbClr val="0033CC"/>
              </a:solidFill>
              <a:latin typeface="HY얕은샘물M"/>
              <a:ea typeface="HY얕은샘물M"/>
            </a:endParaRPr>
          </a:p>
          <a:p>
            <a:pPr>
              <a:lnSpc>
                <a:spcPts val="1700"/>
              </a:lnSpc>
              <a:defRPr/>
            </a:pPr>
            <a:endParaRPr lang="en-US" altLang="ko-KR" sz="1400" b="1" dirty="0">
              <a:latin typeface="+mn-ea"/>
            </a:endParaRPr>
          </a:p>
          <a:p>
            <a:pPr>
              <a:lnSpc>
                <a:spcPts val="1700"/>
              </a:lnSpc>
              <a:defRPr/>
            </a:pPr>
            <a:r>
              <a:rPr lang="en-US" altLang="ko-KR" sz="1400" b="1" dirty="0">
                <a:latin typeface="+mn-ea"/>
              </a:rPr>
              <a:t>1.2  </a:t>
            </a:r>
            <a:r>
              <a:rPr lang="ko-KR" altLang="en-US" sz="1400" b="1" dirty="0">
                <a:latin typeface="+mn-ea"/>
              </a:rPr>
              <a:t>개념설계 </a:t>
            </a:r>
            <a:r>
              <a:rPr lang="en-US" altLang="ko-KR" sz="1400" b="1" dirty="0">
                <a:latin typeface="+mn-ea"/>
              </a:rPr>
              <a:t>: ERD 2</a:t>
            </a:r>
            <a:br>
              <a:rPr lang="en-US" altLang="ko-KR" sz="1400" dirty="0"/>
            </a:b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1614183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5454" y="128679"/>
            <a:ext cx="8964488" cy="11670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700"/>
              </a:lnSpc>
              <a:defRPr/>
            </a:pPr>
            <a:endParaRPr lang="en-US" altLang="ko-KR" sz="3200" dirty="0">
              <a:solidFill>
                <a:srgbClr val="0033CC"/>
              </a:solidFill>
              <a:latin typeface="HY얕은샘물M"/>
              <a:ea typeface="HY얕은샘물M"/>
            </a:endParaRPr>
          </a:p>
          <a:p>
            <a:pPr>
              <a:lnSpc>
                <a:spcPts val="1700"/>
              </a:lnSpc>
              <a:defRPr/>
            </a:pPr>
            <a:r>
              <a:rPr lang="ko-KR" altLang="en-US" sz="3200" dirty="0">
                <a:solidFill>
                  <a:srgbClr val="0033CC"/>
                </a:solidFill>
                <a:latin typeface="HY얕은샘물M"/>
                <a:ea typeface="HY얕은샘물M"/>
              </a:rPr>
              <a:t>과제 </a:t>
            </a:r>
            <a:r>
              <a:rPr lang="en-US" altLang="ko-KR" sz="3200" dirty="0">
                <a:solidFill>
                  <a:srgbClr val="0033CC"/>
                </a:solidFill>
                <a:latin typeface="HY얕은샘물M"/>
                <a:ea typeface="HY얕은샘물M"/>
              </a:rPr>
              <a:t>1.</a:t>
            </a:r>
            <a:r>
              <a:rPr lang="ko-KR" altLang="en-US" sz="3200" dirty="0">
                <a:solidFill>
                  <a:srgbClr val="0033CC"/>
                </a:solidFill>
                <a:latin typeface="HY얕은샘물M"/>
                <a:ea typeface="HY얕은샘물M"/>
              </a:rPr>
              <a:t>  </a:t>
            </a:r>
            <a:endParaRPr lang="en-US" altLang="ko-KR" sz="3200" dirty="0">
              <a:solidFill>
                <a:srgbClr val="0033CC"/>
              </a:solidFill>
              <a:latin typeface="HY얕은샘물M"/>
              <a:ea typeface="HY얕은샘물M"/>
            </a:endParaRPr>
          </a:p>
          <a:p>
            <a:pPr>
              <a:lnSpc>
                <a:spcPts val="1700"/>
              </a:lnSpc>
              <a:defRPr/>
            </a:pPr>
            <a:endParaRPr lang="en-US" altLang="ko-KR" sz="3200" dirty="0">
              <a:solidFill>
                <a:srgbClr val="0033CC"/>
              </a:solidFill>
              <a:latin typeface="HY얕은샘물M"/>
              <a:ea typeface="HY얕은샘물M"/>
            </a:endParaRPr>
          </a:p>
          <a:p>
            <a:pPr>
              <a:lnSpc>
                <a:spcPts val="1700"/>
              </a:lnSpc>
              <a:defRPr/>
            </a:pPr>
            <a:r>
              <a:rPr lang="en-US" altLang="ko-KR" sz="1400" b="1" dirty="0">
                <a:latin typeface="+mn-ea"/>
              </a:rPr>
              <a:t>1.3 </a:t>
            </a:r>
            <a:r>
              <a:rPr lang="ko-KR" altLang="en-US" sz="1400" b="1" dirty="0">
                <a:latin typeface="+mn-ea"/>
              </a:rPr>
              <a:t>논리설계 </a:t>
            </a:r>
            <a:r>
              <a:rPr lang="en-US" altLang="ko-KR" sz="1400" b="1" dirty="0">
                <a:latin typeface="+mn-ea"/>
              </a:rPr>
              <a:t>: </a:t>
            </a:r>
            <a:r>
              <a:rPr lang="ko-KR" altLang="en-US" sz="1400" b="1" dirty="0">
                <a:latin typeface="+mn-ea"/>
              </a:rPr>
              <a:t>관계형 스키마 </a:t>
            </a:r>
            <a:br>
              <a:rPr lang="en-US" altLang="ko-KR" sz="1400" dirty="0"/>
            </a:br>
            <a:endParaRPr lang="en-US" altLang="ko-KR" sz="1400" dirty="0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6FB1BC22-F8DE-4A77-9D23-7E59E666A8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600" y="955576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2365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5454" y="128680"/>
            <a:ext cx="8964488" cy="13743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700"/>
              </a:lnSpc>
              <a:defRPr/>
            </a:pPr>
            <a:endParaRPr lang="en-US" altLang="ko-KR" sz="3200">
              <a:solidFill>
                <a:srgbClr val="0033CC"/>
              </a:solidFill>
              <a:latin typeface="HY얕은샘물M"/>
              <a:ea typeface="HY얕은샘물M"/>
            </a:endParaRPr>
          </a:p>
          <a:p>
            <a:pPr>
              <a:lnSpc>
                <a:spcPts val="1700"/>
              </a:lnSpc>
              <a:defRPr/>
            </a:pPr>
            <a:r>
              <a:rPr lang="ko-KR" altLang="en-US" sz="3200">
                <a:solidFill>
                  <a:srgbClr val="0033CC"/>
                </a:solidFill>
                <a:latin typeface="HY얕은샘물M"/>
                <a:ea typeface="HY얕은샘물M"/>
              </a:rPr>
              <a:t>과제 </a:t>
            </a:r>
            <a:r>
              <a:rPr lang="en-US" altLang="ko-KR" sz="3200">
                <a:solidFill>
                  <a:srgbClr val="0033CC"/>
                </a:solidFill>
                <a:latin typeface="HY얕은샘물M"/>
                <a:ea typeface="HY얕은샘물M"/>
              </a:rPr>
              <a:t>1.</a:t>
            </a:r>
          </a:p>
          <a:p>
            <a:pPr marL="179388" indent="-88900" algn="ctr">
              <a:lnSpc>
                <a:spcPts val="1700"/>
              </a:lnSpc>
              <a:defRPr/>
            </a:pPr>
            <a:endParaRPr lang="en-US" altLang="ko-KR" sz="1400" b="1">
              <a:latin typeface="+mn-ea"/>
              <a:ea typeface="DengXian"/>
            </a:endParaRPr>
          </a:p>
          <a:p>
            <a:pPr marL="179388" lvl="1" indent="-88900">
              <a:defRPr/>
            </a:pPr>
            <a:r>
              <a:rPr lang="en-US" altLang="ko-KR" sz="1400" b="1">
                <a:latin typeface="+mn-ea"/>
              </a:rPr>
              <a:t>1.4 </a:t>
            </a:r>
            <a:r>
              <a:rPr lang="ko-KR" altLang="en-US" sz="1400" b="1">
                <a:latin typeface="+mn-ea"/>
              </a:rPr>
              <a:t>물리설계</a:t>
            </a:r>
            <a:br>
              <a:rPr lang="en-US" altLang="ko-KR" sz="1400" b="1">
                <a:latin typeface="+mn-ea"/>
              </a:rPr>
            </a:br>
            <a:r>
              <a:rPr lang="en-US" altLang="ko-KR" sz="1400">
                <a:latin typeface="+mn-ea"/>
              </a:rPr>
              <a:t>=&gt; </a:t>
            </a:r>
            <a:r>
              <a:rPr lang="ko-KR" altLang="en-US" sz="1400">
                <a:latin typeface="+mn-ea"/>
              </a:rPr>
              <a:t>엔티티별 물리적 스키마 </a:t>
            </a:r>
            <a:r>
              <a:rPr lang="en-US" altLang="ko-KR" sz="1400">
                <a:latin typeface="+mn-ea"/>
              </a:rPr>
              <a:t>( </a:t>
            </a:r>
            <a:r>
              <a:rPr lang="ko-KR" altLang="en-US" sz="1400">
                <a:latin typeface="+mn-ea"/>
              </a:rPr>
              <a:t>속성명</a:t>
            </a:r>
            <a:r>
              <a:rPr lang="en-US" altLang="ko-KR" sz="1400">
                <a:latin typeface="+mn-ea"/>
              </a:rPr>
              <a:t>, </a:t>
            </a:r>
            <a:r>
              <a:rPr lang="ko-KR" altLang="en-US" sz="1400">
                <a:latin typeface="+mn-ea"/>
              </a:rPr>
              <a:t>컬럼명</a:t>
            </a:r>
            <a:r>
              <a:rPr lang="en-US" altLang="ko-KR" sz="1400">
                <a:latin typeface="+mn-ea"/>
              </a:rPr>
              <a:t>, </a:t>
            </a:r>
            <a:r>
              <a:rPr lang="ko-KR" altLang="en-US" sz="1400">
                <a:latin typeface="+mn-ea"/>
              </a:rPr>
              <a:t>자료형</a:t>
            </a:r>
            <a:r>
              <a:rPr lang="en-US" altLang="ko-KR" sz="1400">
                <a:latin typeface="+mn-ea"/>
              </a:rPr>
              <a:t>, </a:t>
            </a:r>
            <a:r>
              <a:rPr lang="ko-KR" altLang="en-US" sz="1400">
                <a:latin typeface="+mn-ea"/>
              </a:rPr>
              <a:t>크기</a:t>
            </a:r>
            <a:r>
              <a:rPr lang="en-US" altLang="ko-KR" sz="1400">
                <a:latin typeface="+mn-ea"/>
              </a:rPr>
              <a:t>, Null, Key, </a:t>
            </a:r>
            <a:r>
              <a:rPr lang="ko-KR" altLang="en-US" sz="1400">
                <a:latin typeface="+mn-ea"/>
              </a:rPr>
              <a:t>디폴트값 </a:t>
            </a:r>
            <a:r>
              <a:rPr lang="en-US" altLang="ko-KR" sz="1400">
                <a:latin typeface="+mn-ea"/>
              </a:rPr>
              <a:t>)</a:t>
            </a:r>
            <a:r>
              <a:rPr lang="ko-KR" altLang="en-US" sz="1400">
                <a:latin typeface="+mn-ea"/>
              </a:rPr>
              <a:t> </a:t>
            </a:r>
            <a:br>
              <a:rPr lang="en-US" altLang="ko-KR" sz="1400">
                <a:latin typeface="+mn-ea"/>
              </a:rPr>
            </a:br>
            <a:endParaRPr lang="en-US" altLang="ko-KR" sz="1400">
              <a:latin typeface="+mn-ea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E41C4720-0EA7-4C5D-B32E-FB55A785AA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544" y="957262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3188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5454" y="128680"/>
            <a:ext cx="8964488" cy="3998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700"/>
              </a:lnSpc>
            </a:pPr>
            <a:endParaRPr lang="en-US" altLang="ko-KR" sz="3200" dirty="0">
              <a:solidFill>
                <a:srgbClr val="0033CC"/>
              </a:solidFill>
              <a:latin typeface="HY얕은샘물M" pitchFamily="18" charset="-127"/>
              <a:ea typeface="HY얕은샘물M" pitchFamily="18" charset="-127"/>
            </a:endParaRPr>
          </a:p>
          <a:p>
            <a:pPr>
              <a:lnSpc>
                <a:spcPts val="1700"/>
              </a:lnSpc>
            </a:pPr>
            <a:r>
              <a:rPr lang="ko-KR" altLang="en-US" sz="3200" dirty="0">
                <a:solidFill>
                  <a:srgbClr val="0033CC"/>
                </a:solidFill>
                <a:latin typeface="HY얕은샘물M" pitchFamily="18" charset="-127"/>
                <a:ea typeface="HY얕은샘물M" pitchFamily="18" charset="-127"/>
              </a:rPr>
              <a:t>과제 </a:t>
            </a:r>
            <a:r>
              <a:rPr lang="en-US" altLang="ko-KR" sz="3200" dirty="0">
                <a:solidFill>
                  <a:srgbClr val="0033CC"/>
                </a:solidFill>
                <a:latin typeface="HY얕은샘물M" pitchFamily="18" charset="-127"/>
                <a:ea typeface="HY얕은샘물M" pitchFamily="18" charset="-127"/>
              </a:rPr>
              <a:t>2.</a:t>
            </a:r>
          </a:p>
          <a:p>
            <a:pPr marL="179388" indent="-88900" algn="ctr">
              <a:lnSpc>
                <a:spcPts val="1700"/>
              </a:lnSpc>
            </a:pPr>
            <a:endParaRPr lang="en-US" altLang="ko-KR" sz="1400" b="1" dirty="0">
              <a:latin typeface="+mn-ea"/>
              <a:ea typeface="DengXian" pitchFamily="65" charset="-122"/>
            </a:endParaRPr>
          </a:p>
          <a:p>
            <a:pPr marL="179388" lvl="1" indent="-88900"/>
            <a:r>
              <a:rPr lang="ko-KR" altLang="en-US" sz="1400" dirty="0">
                <a:latin typeface="+mn-ea"/>
              </a:rPr>
              <a:t>문항</a:t>
            </a:r>
            <a:r>
              <a:rPr lang="en-US" altLang="ko-KR" sz="1400" dirty="0">
                <a:latin typeface="+mn-ea"/>
              </a:rPr>
              <a:t>1</a:t>
            </a:r>
            <a:r>
              <a:rPr lang="ko-KR" altLang="en-US" sz="1400" dirty="0">
                <a:latin typeface="+mn-ea"/>
              </a:rPr>
              <a:t>의 설계를 바탕으로 다음에 대해 </a:t>
            </a:r>
            <a:r>
              <a:rPr lang="en-US" altLang="ko-KR" sz="1400" b="1" dirty="0">
                <a:latin typeface="+mn-ea"/>
              </a:rPr>
              <a:t>SQL </a:t>
            </a:r>
            <a:r>
              <a:rPr lang="ko-KR" altLang="en-US" sz="1400" b="1" dirty="0">
                <a:latin typeface="+mn-ea"/>
              </a:rPr>
              <a:t>문을 작성</a:t>
            </a:r>
            <a:r>
              <a:rPr lang="en-US" altLang="ko-KR" sz="1400" dirty="0">
                <a:latin typeface="+mn-ea"/>
              </a:rPr>
              <a:t>,  </a:t>
            </a:r>
            <a:r>
              <a:rPr lang="ko-KR" altLang="en-US" sz="1400" dirty="0">
                <a:latin typeface="+mn-ea"/>
              </a:rPr>
              <a:t>시연하고</a:t>
            </a:r>
            <a:r>
              <a:rPr lang="en-US" altLang="ko-KR" sz="1400" dirty="0">
                <a:latin typeface="+mn-ea"/>
              </a:rPr>
              <a:t>,  </a:t>
            </a:r>
            <a:r>
              <a:rPr lang="ko-KR" altLang="en-US" sz="1400" b="1" dirty="0">
                <a:latin typeface="+mn-ea"/>
              </a:rPr>
              <a:t>그 결과를  작성하여 </a:t>
            </a:r>
            <a:r>
              <a:rPr lang="ko-KR" altLang="en-US" sz="1400" dirty="0">
                <a:latin typeface="+mn-ea"/>
              </a:rPr>
              <a:t>제출하시오</a:t>
            </a:r>
            <a:r>
              <a:rPr lang="en-US" altLang="ko-KR" sz="1400" dirty="0">
                <a:latin typeface="+mn-ea"/>
              </a:rPr>
              <a:t>.. </a:t>
            </a:r>
            <a:br>
              <a:rPr lang="en-US" altLang="ko-KR" sz="1400" dirty="0">
                <a:latin typeface="+mn-ea"/>
              </a:rPr>
            </a:br>
            <a:r>
              <a:rPr lang="en-US" altLang="ko-KR" sz="1400" dirty="0">
                <a:latin typeface="+mn-ea"/>
              </a:rPr>
              <a:t>=&gt; oracle DB</a:t>
            </a:r>
            <a:r>
              <a:rPr lang="ko-KR" altLang="en-US" sz="1400" dirty="0">
                <a:latin typeface="+mn-ea"/>
              </a:rPr>
              <a:t>를 사용하고</a:t>
            </a:r>
            <a:r>
              <a:rPr lang="en-US" altLang="ko-KR" sz="1400" dirty="0">
                <a:latin typeface="+mn-ea"/>
              </a:rPr>
              <a:t>, CLI  </a:t>
            </a:r>
            <a:r>
              <a:rPr lang="ko-KR" altLang="en-US" sz="1400" dirty="0">
                <a:latin typeface="+mn-ea"/>
              </a:rPr>
              <a:t>모드에서 작업한다</a:t>
            </a:r>
            <a:br>
              <a:rPr lang="en-US" altLang="ko-KR" sz="1400" dirty="0">
                <a:latin typeface="+mn-ea"/>
              </a:rPr>
            </a:br>
            <a:r>
              <a:rPr lang="en-US" altLang="ko-KR" sz="1400" dirty="0">
                <a:latin typeface="+mn-ea"/>
              </a:rPr>
              <a:t>=&gt; </a:t>
            </a:r>
            <a:r>
              <a:rPr lang="en-US" altLang="ko-KR" sz="1400" b="1" dirty="0">
                <a:latin typeface="+mn-ea"/>
              </a:rPr>
              <a:t>Create</a:t>
            </a:r>
            <a:r>
              <a:rPr lang="en-US" altLang="ko-KR" sz="1400" dirty="0">
                <a:latin typeface="+mn-ea"/>
              </a:rPr>
              <a:t> : </a:t>
            </a:r>
            <a:r>
              <a:rPr lang="ko-KR" altLang="en-US" sz="1400" dirty="0">
                <a:latin typeface="+mn-ea"/>
              </a:rPr>
              <a:t>필드 </a:t>
            </a:r>
            <a:r>
              <a:rPr lang="en-US" altLang="ko-KR" sz="1400" dirty="0">
                <a:latin typeface="+mn-ea"/>
              </a:rPr>
              <a:t>4</a:t>
            </a:r>
            <a:r>
              <a:rPr lang="ko-KR" altLang="en-US" sz="1400" dirty="0">
                <a:latin typeface="+mn-ea"/>
              </a:rPr>
              <a:t>개 이상의 </a:t>
            </a:r>
            <a:r>
              <a:rPr lang="en-US" altLang="ko-KR" sz="1400" dirty="0">
                <a:latin typeface="+mn-ea"/>
              </a:rPr>
              <a:t>Table </a:t>
            </a:r>
            <a:r>
              <a:rPr lang="ko-KR" altLang="en-US" sz="1400" dirty="0">
                <a:latin typeface="+mn-ea"/>
              </a:rPr>
              <a:t>생성하고 데이터 </a:t>
            </a:r>
            <a:r>
              <a:rPr lang="en-US" altLang="ko-KR" sz="1400" dirty="0">
                <a:latin typeface="+mn-ea"/>
              </a:rPr>
              <a:t>5</a:t>
            </a:r>
            <a:r>
              <a:rPr lang="ko-KR" altLang="en-US" sz="1400" dirty="0">
                <a:latin typeface="+mn-ea"/>
              </a:rPr>
              <a:t>개 입력</a:t>
            </a:r>
            <a:r>
              <a:rPr lang="en-US" altLang="ko-KR" sz="1400" dirty="0">
                <a:latin typeface="+mn-ea"/>
              </a:rPr>
              <a:t>,</a:t>
            </a:r>
            <a:br>
              <a:rPr lang="en-US" altLang="ko-KR" sz="1400" dirty="0">
                <a:latin typeface="+mn-ea"/>
              </a:rPr>
            </a:br>
            <a:r>
              <a:rPr lang="en-US" altLang="ko-KR" sz="1400" dirty="0">
                <a:latin typeface="+mn-ea"/>
              </a:rPr>
              <a:t>                 </a:t>
            </a:r>
            <a:r>
              <a:rPr lang="ko-KR" altLang="en-US" sz="1400" dirty="0">
                <a:latin typeface="+mn-ea"/>
              </a:rPr>
              <a:t>참조키가 있는 테이블을 생성한다 </a:t>
            </a:r>
            <a:br>
              <a:rPr lang="en-US" altLang="ko-KR" sz="1400" dirty="0">
                <a:latin typeface="+mn-ea"/>
              </a:rPr>
            </a:br>
            <a:r>
              <a:rPr lang="en-US" altLang="ko-KR" sz="1400" dirty="0">
                <a:latin typeface="+mn-ea"/>
              </a:rPr>
              <a:t>=&gt; </a:t>
            </a:r>
            <a:r>
              <a:rPr lang="en-US" altLang="ko-KR" sz="1400" b="1" dirty="0">
                <a:latin typeface="+mn-ea"/>
              </a:rPr>
              <a:t>Read</a:t>
            </a:r>
            <a:r>
              <a:rPr lang="en-US" altLang="ko-KR" sz="1400" dirty="0">
                <a:latin typeface="+mn-ea"/>
              </a:rPr>
              <a:t> :  </a:t>
            </a:r>
            <a:r>
              <a:rPr lang="ko-KR" altLang="en-US" sz="1400" dirty="0">
                <a:latin typeface="+mn-ea"/>
              </a:rPr>
              <a:t>두 테이블에서 </a:t>
            </a:r>
            <a:r>
              <a:rPr lang="ko-KR" altLang="en-US" sz="1400" dirty="0" err="1">
                <a:latin typeface="+mn-ea"/>
              </a:rPr>
              <a:t>참조키를</a:t>
            </a:r>
            <a:r>
              <a:rPr lang="ko-KR" altLang="en-US" sz="1400" dirty="0">
                <a:latin typeface="+mn-ea"/>
              </a:rPr>
              <a:t> 이용하여 자료를 조회하고 출력된 결과 표시 </a:t>
            </a:r>
            <a:br>
              <a:rPr lang="en-US" altLang="ko-KR" sz="1400" dirty="0">
                <a:latin typeface="+mn-ea"/>
              </a:rPr>
            </a:br>
            <a:r>
              <a:rPr lang="en-US" altLang="ko-KR" sz="1400" dirty="0">
                <a:latin typeface="+mn-ea"/>
              </a:rPr>
              <a:t>=&gt; </a:t>
            </a:r>
            <a:r>
              <a:rPr lang="en-US" altLang="ko-KR" sz="1400" b="1" dirty="0">
                <a:latin typeface="+mn-ea"/>
              </a:rPr>
              <a:t>Update</a:t>
            </a:r>
            <a:r>
              <a:rPr lang="en-US" altLang="ko-KR" sz="1400" dirty="0">
                <a:latin typeface="+mn-ea"/>
              </a:rPr>
              <a:t> :  </a:t>
            </a:r>
            <a:r>
              <a:rPr lang="ko-KR" altLang="en-US" sz="1400" dirty="0">
                <a:latin typeface="+mn-ea"/>
              </a:rPr>
              <a:t>레코드 </a:t>
            </a:r>
            <a:r>
              <a:rPr lang="en-US" altLang="ko-KR" sz="1400" dirty="0">
                <a:latin typeface="+mn-ea"/>
              </a:rPr>
              <a:t>2</a:t>
            </a:r>
            <a:r>
              <a:rPr lang="ko-KR" altLang="en-US" sz="1400" dirty="0">
                <a:latin typeface="+mn-ea"/>
              </a:rPr>
              <a:t>개 수정 하기</a:t>
            </a:r>
            <a:r>
              <a:rPr lang="en-US" altLang="ko-KR" sz="1400" dirty="0">
                <a:latin typeface="+mn-ea"/>
              </a:rPr>
              <a:t> </a:t>
            </a:r>
            <a:br>
              <a:rPr lang="en-US" altLang="ko-KR" sz="1400" dirty="0">
                <a:latin typeface="+mn-ea"/>
              </a:rPr>
            </a:br>
            <a:r>
              <a:rPr lang="en-US" altLang="ko-KR" sz="1400" dirty="0">
                <a:latin typeface="+mn-ea"/>
              </a:rPr>
              <a:t>=&gt; </a:t>
            </a:r>
            <a:r>
              <a:rPr lang="en-US" altLang="ko-KR" sz="1400" b="1" dirty="0">
                <a:latin typeface="+mn-ea"/>
              </a:rPr>
              <a:t>Delete</a:t>
            </a:r>
            <a:r>
              <a:rPr lang="en-US" altLang="ko-KR" sz="1400" dirty="0">
                <a:latin typeface="+mn-ea"/>
              </a:rPr>
              <a:t> </a:t>
            </a:r>
            <a:r>
              <a:rPr lang="ko-KR" altLang="en-US" sz="1400" dirty="0">
                <a:latin typeface="+mn-ea"/>
              </a:rPr>
              <a:t> </a:t>
            </a:r>
            <a:r>
              <a:rPr lang="en-US" altLang="ko-KR" sz="1400" dirty="0">
                <a:latin typeface="+mn-ea"/>
              </a:rPr>
              <a:t>: </a:t>
            </a:r>
            <a:r>
              <a:rPr lang="ko-KR" altLang="en-US" sz="1400" dirty="0">
                <a:latin typeface="+mn-ea"/>
              </a:rPr>
              <a:t>레코드 </a:t>
            </a:r>
            <a:r>
              <a:rPr lang="en-US" altLang="ko-KR" sz="1400" dirty="0">
                <a:latin typeface="+mn-ea"/>
              </a:rPr>
              <a:t>1</a:t>
            </a:r>
            <a:r>
              <a:rPr lang="ko-KR" altLang="en-US" sz="1400" dirty="0">
                <a:latin typeface="+mn-ea"/>
              </a:rPr>
              <a:t>개 삭제 하기</a:t>
            </a:r>
          </a:p>
          <a:p>
            <a:pPr algn="ctr">
              <a:lnSpc>
                <a:spcPts val="1700"/>
              </a:lnSpc>
            </a:pPr>
            <a:endParaRPr lang="en-US" altLang="ko-KR" sz="1400" dirty="0">
              <a:latin typeface="+mn-ea"/>
            </a:endParaRPr>
          </a:p>
          <a:p>
            <a:pPr>
              <a:lnSpc>
                <a:spcPts val="1700"/>
              </a:lnSpc>
            </a:pPr>
            <a:r>
              <a:rPr lang="en-US" altLang="ko-KR" sz="1400" dirty="0">
                <a:latin typeface="+mn-ea"/>
              </a:rPr>
              <a:t>2.1 </a:t>
            </a:r>
            <a:r>
              <a:rPr lang="en-US" altLang="ko-KR" sz="1400" b="1" dirty="0">
                <a:latin typeface="+mn-ea"/>
              </a:rPr>
              <a:t>Create</a:t>
            </a:r>
            <a:br>
              <a:rPr lang="en-US" altLang="ko-KR" sz="1400" b="1" dirty="0">
                <a:latin typeface="+mn-ea"/>
              </a:rPr>
            </a:br>
            <a:r>
              <a:rPr lang="en-US" altLang="ko-KR" sz="1400" b="1" dirty="0">
                <a:latin typeface="+mn-ea"/>
              </a:rPr>
              <a:t>=&gt; Table </a:t>
            </a:r>
            <a:r>
              <a:rPr lang="ko-KR" altLang="en-US" sz="1400" b="1" dirty="0">
                <a:latin typeface="+mn-ea"/>
              </a:rPr>
              <a:t>생성</a:t>
            </a:r>
            <a:r>
              <a:rPr lang="en-US" altLang="ko-KR" sz="1400" b="1" dirty="0">
                <a:latin typeface="+mn-ea"/>
              </a:rPr>
              <a:t>, </a:t>
            </a:r>
          </a:p>
          <a:p>
            <a:pPr>
              <a:lnSpc>
                <a:spcPts val="1700"/>
              </a:lnSpc>
            </a:pPr>
            <a:endParaRPr lang="en-US" altLang="ko-KR" sz="1400" b="1" dirty="0">
              <a:latin typeface="+mn-ea"/>
            </a:endParaRPr>
          </a:p>
          <a:p>
            <a:pPr>
              <a:lnSpc>
                <a:spcPts val="1700"/>
              </a:lnSpc>
            </a:pPr>
            <a:r>
              <a:rPr lang="en-US" altLang="ko-KR" sz="1400" b="1" dirty="0">
                <a:latin typeface="+mn-ea"/>
              </a:rPr>
              <a:t>=&gt; Data </a:t>
            </a:r>
            <a:r>
              <a:rPr lang="ko-KR" altLang="en-US" sz="1400" b="1" dirty="0">
                <a:latin typeface="+mn-ea"/>
              </a:rPr>
              <a:t>입력</a:t>
            </a:r>
            <a:r>
              <a:rPr lang="en-US" altLang="ko-KR" sz="1400" b="1" dirty="0">
                <a:latin typeface="+mn-ea"/>
              </a:rPr>
              <a:t>, </a:t>
            </a:r>
          </a:p>
          <a:p>
            <a:pPr>
              <a:lnSpc>
                <a:spcPts val="1700"/>
              </a:lnSpc>
            </a:pPr>
            <a:endParaRPr lang="en-US" altLang="ko-KR" sz="1400" b="1" dirty="0">
              <a:latin typeface="+mn-ea"/>
            </a:endParaRPr>
          </a:p>
          <a:p>
            <a:pPr>
              <a:lnSpc>
                <a:spcPts val="1700"/>
              </a:lnSpc>
            </a:pPr>
            <a:endParaRPr lang="en-US" altLang="ko-KR" sz="1400" b="1" dirty="0">
              <a:latin typeface="+mn-ea"/>
            </a:endParaRPr>
          </a:p>
          <a:p>
            <a:pPr>
              <a:lnSpc>
                <a:spcPts val="1700"/>
              </a:lnSpc>
            </a:pPr>
            <a:r>
              <a:rPr lang="en-US" altLang="ko-KR" sz="1400" b="1" dirty="0">
                <a:latin typeface="+mn-ea"/>
              </a:rPr>
              <a:t>=&gt; </a:t>
            </a:r>
            <a:r>
              <a:rPr lang="ko-KR" altLang="en-US" sz="1400" b="1" dirty="0">
                <a:latin typeface="+mn-ea"/>
              </a:rPr>
              <a:t>입력된 </a:t>
            </a:r>
            <a:r>
              <a:rPr lang="en-US" altLang="ko-KR" sz="1400" b="1" dirty="0">
                <a:latin typeface="+mn-ea"/>
              </a:rPr>
              <a:t>Data </a:t>
            </a:r>
            <a:r>
              <a:rPr lang="ko-KR" altLang="en-US" sz="1400" b="1" dirty="0">
                <a:latin typeface="+mn-ea"/>
              </a:rPr>
              <a:t>출력 화면</a:t>
            </a:r>
            <a:endParaRPr lang="en-US" altLang="ko-KR" sz="1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670470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5454" y="128680"/>
            <a:ext cx="8964488" cy="9643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700"/>
              </a:lnSpc>
            </a:pPr>
            <a:endParaRPr lang="en-US" altLang="ko-KR" sz="3200" dirty="0">
              <a:solidFill>
                <a:srgbClr val="0033CC"/>
              </a:solidFill>
              <a:latin typeface="HY얕은샘물M" pitchFamily="18" charset="-127"/>
              <a:ea typeface="HY얕은샘물M" pitchFamily="18" charset="-127"/>
            </a:endParaRPr>
          </a:p>
          <a:p>
            <a:pPr>
              <a:lnSpc>
                <a:spcPts val="1700"/>
              </a:lnSpc>
            </a:pPr>
            <a:r>
              <a:rPr lang="ko-KR" altLang="en-US" sz="3200" dirty="0">
                <a:solidFill>
                  <a:srgbClr val="0033CC"/>
                </a:solidFill>
                <a:latin typeface="HY얕은샘물M" pitchFamily="18" charset="-127"/>
                <a:ea typeface="HY얕은샘물M" pitchFamily="18" charset="-127"/>
              </a:rPr>
              <a:t>과제 </a:t>
            </a:r>
            <a:r>
              <a:rPr lang="en-US" altLang="ko-KR" sz="3200" dirty="0">
                <a:solidFill>
                  <a:srgbClr val="0033CC"/>
                </a:solidFill>
                <a:latin typeface="HY얕은샘물M" pitchFamily="18" charset="-127"/>
                <a:ea typeface="HY얕은샘물M" pitchFamily="18" charset="-127"/>
              </a:rPr>
              <a:t>2.</a:t>
            </a:r>
          </a:p>
          <a:p>
            <a:pPr marL="179388" indent="-88900">
              <a:lnSpc>
                <a:spcPts val="1700"/>
              </a:lnSpc>
            </a:pPr>
            <a:r>
              <a:rPr lang="en-US" altLang="ko-KR" sz="1400" b="1" dirty="0">
                <a:latin typeface="+mn-ea"/>
              </a:rPr>
              <a:t>2.2 Read :  </a:t>
            </a:r>
            <a:r>
              <a:rPr lang="ko-KR" altLang="en-US" sz="1400" b="1" dirty="0">
                <a:latin typeface="+mn-ea"/>
              </a:rPr>
              <a:t>두 테이블에서 </a:t>
            </a:r>
            <a:r>
              <a:rPr lang="ko-KR" altLang="en-US" sz="1400" b="1" dirty="0" err="1">
                <a:latin typeface="+mn-ea"/>
              </a:rPr>
              <a:t>참조키를</a:t>
            </a:r>
            <a:r>
              <a:rPr lang="ko-KR" altLang="en-US" sz="1400" b="1" dirty="0">
                <a:latin typeface="+mn-ea"/>
              </a:rPr>
              <a:t> 이용하여 자료를 조회하고 출력된 결과 표시 </a:t>
            </a:r>
            <a:br>
              <a:rPr lang="en-US" altLang="ko-KR" sz="1400" b="1" dirty="0">
                <a:latin typeface="+mn-ea"/>
              </a:rPr>
            </a:br>
            <a:endParaRPr lang="en-US" altLang="ko-KR" sz="14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41508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5454" y="128679"/>
            <a:ext cx="8964488" cy="44088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700"/>
              </a:lnSpc>
              <a:defRPr/>
            </a:pPr>
            <a:r>
              <a:rPr lang="en-US" altLang="ko-KR" sz="3200" dirty="0">
                <a:solidFill>
                  <a:srgbClr val="0033CC"/>
                </a:solidFill>
                <a:latin typeface="HY얕은샘물M"/>
                <a:ea typeface="HY얕은샘물M"/>
              </a:rPr>
              <a:t> </a:t>
            </a:r>
          </a:p>
          <a:p>
            <a:pPr>
              <a:lnSpc>
                <a:spcPts val="1700"/>
              </a:lnSpc>
              <a:defRPr/>
            </a:pPr>
            <a:r>
              <a:rPr lang="ko-KR" altLang="en-US" sz="3200" dirty="0">
                <a:solidFill>
                  <a:srgbClr val="0033CC"/>
                </a:solidFill>
                <a:latin typeface="HY얕은샘물M"/>
                <a:ea typeface="HY얕은샘물M"/>
              </a:rPr>
              <a:t>과제 </a:t>
            </a:r>
            <a:r>
              <a:rPr lang="en-US" altLang="ko-KR" sz="3200" dirty="0">
                <a:solidFill>
                  <a:srgbClr val="0033CC"/>
                </a:solidFill>
                <a:latin typeface="HY얕은샘물M"/>
                <a:ea typeface="HY얕은샘물M"/>
              </a:rPr>
              <a:t>1. ( Sample 1 )</a:t>
            </a:r>
          </a:p>
          <a:p>
            <a:pPr marL="179388" indent="-88900" algn="ctr">
              <a:lnSpc>
                <a:spcPts val="1700"/>
              </a:lnSpc>
              <a:defRPr/>
            </a:pPr>
            <a:endParaRPr lang="en-US" altLang="ko-KR" sz="1400" b="1" dirty="0">
              <a:latin typeface="+mn-ea"/>
              <a:ea typeface="DengXian"/>
            </a:endParaRPr>
          </a:p>
          <a:p>
            <a:pPr marL="179388" lvl="1" indent="-88900">
              <a:defRPr/>
            </a:pPr>
            <a:r>
              <a:rPr lang="ko-KR" altLang="en-US" sz="1400" dirty="0"/>
              <a:t>가상의 프로젝트를 가정하여 </a:t>
            </a:r>
            <a:r>
              <a:rPr lang="en-US" altLang="ko-KR" sz="1400" dirty="0"/>
              <a:t>DB</a:t>
            </a:r>
            <a:r>
              <a:rPr lang="ko-KR" altLang="en-US" sz="1400" dirty="0"/>
              <a:t>의 개념설계</a:t>
            </a:r>
            <a:r>
              <a:rPr lang="en-US" altLang="ko-KR" sz="1400" dirty="0"/>
              <a:t>, </a:t>
            </a:r>
            <a:r>
              <a:rPr lang="ko-KR" altLang="en-US" sz="1400" dirty="0"/>
              <a:t>논리설계</a:t>
            </a:r>
            <a:r>
              <a:rPr lang="en-US" altLang="ko-KR" sz="1400" dirty="0"/>
              <a:t>, </a:t>
            </a:r>
            <a:r>
              <a:rPr lang="ko-KR" altLang="en-US" sz="1400" dirty="0"/>
              <a:t>물리설계 를 작성하여 다음을 완성 한다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en-US" altLang="ko-KR" sz="1400" dirty="0"/>
              <a:t>=&gt; </a:t>
            </a:r>
            <a:r>
              <a:rPr lang="ko-KR" altLang="en-US" sz="1400" dirty="0"/>
              <a:t>프로젝트 주제</a:t>
            </a:r>
            <a:br>
              <a:rPr lang="en-US" altLang="ko-KR" sz="1400" dirty="0"/>
            </a:br>
            <a:r>
              <a:rPr lang="en-US" altLang="ko-KR" sz="1400" dirty="0"/>
              <a:t>=&gt; </a:t>
            </a:r>
            <a:r>
              <a:rPr lang="ko-KR" altLang="en-US" sz="1400" dirty="0"/>
              <a:t>개념설계 </a:t>
            </a:r>
            <a:r>
              <a:rPr lang="en-US" altLang="ko-KR" sz="1400" dirty="0"/>
              <a:t>: ERD</a:t>
            </a:r>
            <a:br>
              <a:rPr lang="en-US" altLang="ko-KR" sz="1400" dirty="0"/>
            </a:br>
            <a:r>
              <a:rPr lang="en-US" altLang="ko-KR" sz="1400" dirty="0"/>
              <a:t>=&gt; </a:t>
            </a:r>
            <a:r>
              <a:rPr lang="ko-KR" altLang="en-US" sz="1400" dirty="0"/>
              <a:t>논리설계 </a:t>
            </a:r>
            <a:r>
              <a:rPr lang="en-US" altLang="ko-KR" sz="1400" dirty="0"/>
              <a:t>: </a:t>
            </a:r>
            <a:r>
              <a:rPr lang="ko-KR" altLang="en-US" sz="1400" dirty="0"/>
              <a:t>관계형 스키마 </a:t>
            </a:r>
            <a:br>
              <a:rPr lang="en-US" altLang="ko-KR" sz="1400" dirty="0"/>
            </a:br>
            <a:r>
              <a:rPr lang="en-US" altLang="ko-KR" sz="1400" dirty="0"/>
              <a:t>=&gt; </a:t>
            </a:r>
            <a:r>
              <a:rPr lang="ko-KR" altLang="en-US" sz="1400" dirty="0"/>
              <a:t>물리설계</a:t>
            </a:r>
            <a:r>
              <a:rPr lang="en-US" altLang="ko-KR" sz="1400" dirty="0"/>
              <a:t>:</a:t>
            </a:r>
            <a:r>
              <a:rPr lang="ko-KR" altLang="en-US" sz="1400" dirty="0"/>
              <a:t>  </a:t>
            </a:r>
            <a:r>
              <a:rPr lang="ko-KR" altLang="en-US" sz="1400" dirty="0" err="1"/>
              <a:t>엔티티별</a:t>
            </a:r>
            <a:r>
              <a:rPr lang="ko-KR" altLang="en-US" sz="1400" dirty="0"/>
              <a:t> 물리적 스키마 </a:t>
            </a:r>
            <a:r>
              <a:rPr lang="en-US" altLang="ko-KR" sz="1400" dirty="0"/>
              <a:t>( </a:t>
            </a:r>
            <a:r>
              <a:rPr lang="ko-KR" altLang="en-US" sz="1400" dirty="0" err="1"/>
              <a:t>속성명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컬럼명</a:t>
            </a:r>
            <a:r>
              <a:rPr lang="en-US" altLang="ko-KR" sz="1400" dirty="0"/>
              <a:t>, </a:t>
            </a:r>
            <a:r>
              <a:rPr lang="ko-KR" altLang="en-US" sz="1400" dirty="0"/>
              <a:t>자료형</a:t>
            </a:r>
            <a:r>
              <a:rPr lang="en-US" altLang="ko-KR" sz="1400" dirty="0"/>
              <a:t>, </a:t>
            </a:r>
            <a:r>
              <a:rPr lang="ko-KR" altLang="en-US" sz="1400" dirty="0"/>
              <a:t>크기</a:t>
            </a:r>
            <a:r>
              <a:rPr lang="en-US" altLang="ko-KR" sz="1400" dirty="0"/>
              <a:t>, Null, Key, </a:t>
            </a:r>
            <a:r>
              <a:rPr lang="ko-KR" altLang="en-US" sz="1400" dirty="0" err="1"/>
              <a:t>디폴트값</a:t>
            </a:r>
            <a:r>
              <a:rPr lang="ko-KR" altLang="en-US" sz="1400" dirty="0"/>
              <a:t> </a:t>
            </a:r>
            <a:r>
              <a:rPr lang="en-US" altLang="ko-KR" sz="1400" dirty="0"/>
              <a:t>)</a:t>
            </a:r>
            <a:r>
              <a:rPr lang="ko-KR" altLang="en-US" sz="1400" dirty="0"/>
              <a:t> </a:t>
            </a:r>
            <a:br>
              <a:rPr lang="en-US" altLang="ko-KR" sz="1400" dirty="0"/>
            </a:br>
            <a:endParaRPr lang="en-US" altLang="ko-KR" sz="1400" dirty="0"/>
          </a:p>
          <a:p>
            <a:pPr marL="179388" lvl="1" indent="-88900">
              <a:defRPr/>
            </a:pPr>
            <a:endParaRPr lang="en-US" altLang="ko-KR" sz="1400" b="1" dirty="0">
              <a:latin typeface="+mn-ea"/>
            </a:endParaRPr>
          </a:p>
          <a:p>
            <a:pPr marL="179388" lvl="1" indent="-88900">
              <a:defRPr/>
            </a:pPr>
            <a:endParaRPr lang="en-US" altLang="ko-KR" sz="1400" b="1" dirty="0">
              <a:latin typeface="+mn-ea"/>
            </a:endParaRPr>
          </a:p>
          <a:p>
            <a:pPr marL="179388" lvl="1" indent="-88900">
              <a:defRPr/>
            </a:pPr>
            <a:endParaRPr lang="en-US" altLang="ko-KR" sz="1400" b="1" dirty="0">
              <a:latin typeface="+mn-ea"/>
            </a:endParaRPr>
          </a:p>
          <a:p>
            <a:pPr marL="179388" lvl="1" indent="-88900">
              <a:defRPr/>
            </a:pPr>
            <a:r>
              <a:rPr lang="en-US" altLang="ko-KR" sz="1400" b="1" dirty="0">
                <a:latin typeface="+mn-ea"/>
              </a:rPr>
              <a:t>1.1 </a:t>
            </a:r>
            <a:r>
              <a:rPr lang="ko-KR" altLang="en-US" sz="1400" b="1" dirty="0">
                <a:latin typeface="+mn-ea"/>
              </a:rPr>
              <a:t>프로젝트 주제 와 목표</a:t>
            </a:r>
            <a:br>
              <a:rPr lang="en-US" altLang="ko-KR" sz="1400" b="1" dirty="0">
                <a:latin typeface="+mn-ea"/>
              </a:rPr>
            </a:br>
            <a:br>
              <a:rPr lang="en-US" altLang="ko-KR" sz="1400" b="1" dirty="0">
                <a:latin typeface="+mn-ea"/>
              </a:rPr>
            </a:br>
            <a:r>
              <a:rPr lang="en-US" altLang="ko-KR" sz="1400" b="1" dirty="0">
                <a:latin typeface="+mn-ea"/>
              </a:rPr>
              <a:t>=&gt; </a:t>
            </a:r>
            <a:r>
              <a:rPr lang="ko-KR" altLang="en-US" sz="1400" b="1" dirty="0">
                <a:latin typeface="+mn-ea"/>
              </a:rPr>
              <a:t>주제 </a:t>
            </a:r>
            <a:r>
              <a:rPr lang="en-US" altLang="ko-KR" sz="1400" b="1" dirty="0">
                <a:latin typeface="+mn-ea"/>
              </a:rPr>
              <a:t>:  </a:t>
            </a:r>
            <a:r>
              <a:rPr lang="ko-KR" altLang="en-US" sz="1400" b="1" dirty="0">
                <a:latin typeface="+mn-ea"/>
              </a:rPr>
              <a:t>고양이 </a:t>
            </a:r>
            <a:r>
              <a:rPr lang="ko-KR" altLang="en-US" sz="1400" b="1" dirty="0" err="1">
                <a:latin typeface="+mn-ea"/>
              </a:rPr>
              <a:t>분양소</a:t>
            </a:r>
            <a:r>
              <a:rPr lang="ko-KR" altLang="en-US" sz="1400" b="1" dirty="0">
                <a:latin typeface="+mn-ea"/>
              </a:rPr>
              <a:t> 관리</a:t>
            </a:r>
            <a:br>
              <a:rPr lang="en-US" altLang="ko-KR" sz="1400" b="1" dirty="0">
                <a:latin typeface="+mn-ea"/>
              </a:rPr>
            </a:br>
            <a:r>
              <a:rPr lang="en-US" altLang="ko-KR" sz="1400" b="1" dirty="0">
                <a:latin typeface="+mn-ea"/>
              </a:rPr>
              <a:t>=&gt; </a:t>
            </a:r>
            <a:r>
              <a:rPr lang="ko-KR" altLang="en-US" sz="1400" b="1" dirty="0">
                <a:latin typeface="+mn-ea"/>
              </a:rPr>
              <a:t>목표 </a:t>
            </a:r>
            <a:r>
              <a:rPr lang="en-US" altLang="ko-KR" sz="1400" b="1" dirty="0">
                <a:latin typeface="+mn-ea"/>
              </a:rPr>
              <a:t>:  </a:t>
            </a:r>
            <a:r>
              <a:rPr lang="ko-KR" altLang="en-US" sz="1400" b="1" dirty="0">
                <a:latin typeface="+mn-ea"/>
              </a:rPr>
              <a:t>분양소와 </a:t>
            </a:r>
            <a:r>
              <a:rPr lang="ko-KR" altLang="en-US" sz="1400" b="1" dirty="0" err="1">
                <a:latin typeface="+mn-ea"/>
              </a:rPr>
              <a:t>분양소</a:t>
            </a:r>
            <a:r>
              <a:rPr lang="ko-KR" altLang="en-US" sz="1400" b="1" dirty="0">
                <a:latin typeface="+mn-ea"/>
              </a:rPr>
              <a:t> 고양이</a:t>
            </a:r>
            <a:r>
              <a:rPr lang="en-US" altLang="ko-KR" sz="1400" b="1" dirty="0">
                <a:latin typeface="+mn-ea"/>
              </a:rPr>
              <a:t>, </a:t>
            </a:r>
            <a:r>
              <a:rPr lang="ko-KR" altLang="en-US" sz="1400" b="1" dirty="0">
                <a:latin typeface="+mn-ea"/>
              </a:rPr>
              <a:t>분양인의 관계</a:t>
            </a:r>
            <a:br>
              <a:rPr lang="en-US" altLang="ko-KR" sz="1400" b="1" dirty="0">
                <a:latin typeface="+mn-ea"/>
              </a:rPr>
            </a:br>
            <a:br>
              <a:rPr lang="en-US" altLang="ko-KR" sz="1400" b="1" dirty="0">
                <a:latin typeface="+mn-ea"/>
              </a:rPr>
            </a:br>
            <a:endParaRPr lang="ko-KR" altLang="en-US" sz="1400" b="1" dirty="0">
              <a:latin typeface="+mn-ea"/>
            </a:endParaRPr>
          </a:p>
          <a:p>
            <a:pPr marL="179388" lvl="1" indent="-88900">
              <a:defRPr/>
            </a:pPr>
            <a:endParaRPr lang="ko-KR" altLang="en-US" sz="1400" b="1" dirty="0">
              <a:latin typeface="+mn-ea"/>
            </a:endParaRPr>
          </a:p>
          <a:p>
            <a:pPr marL="179388" lvl="1" indent="-88900">
              <a:defRPr/>
            </a:pPr>
            <a:endParaRPr lang="ko-KR" altLang="en-US" sz="1400" b="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37988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5454" y="128680"/>
            <a:ext cx="8964488" cy="746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700"/>
              </a:lnSpc>
            </a:pPr>
            <a:endParaRPr lang="en-US" altLang="ko-KR" sz="3200" dirty="0">
              <a:solidFill>
                <a:srgbClr val="0033CC"/>
              </a:solidFill>
              <a:latin typeface="HY얕은샘물M" pitchFamily="18" charset="-127"/>
              <a:ea typeface="HY얕은샘물M" pitchFamily="18" charset="-127"/>
            </a:endParaRPr>
          </a:p>
          <a:p>
            <a:pPr>
              <a:lnSpc>
                <a:spcPts val="1700"/>
              </a:lnSpc>
            </a:pPr>
            <a:r>
              <a:rPr lang="ko-KR" altLang="en-US" sz="3200" dirty="0">
                <a:solidFill>
                  <a:srgbClr val="0033CC"/>
                </a:solidFill>
                <a:latin typeface="HY얕은샘물M" pitchFamily="18" charset="-127"/>
                <a:ea typeface="HY얕은샘물M" pitchFamily="18" charset="-127"/>
              </a:rPr>
              <a:t>과제 </a:t>
            </a:r>
            <a:r>
              <a:rPr lang="en-US" altLang="ko-KR" sz="3200" dirty="0">
                <a:solidFill>
                  <a:srgbClr val="0033CC"/>
                </a:solidFill>
                <a:latin typeface="HY얕은샘물M" pitchFamily="18" charset="-127"/>
                <a:ea typeface="HY얕은샘물M" pitchFamily="18" charset="-127"/>
              </a:rPr>
              <a:t>2.</a:t>
            </a:r>
          </a:p>
          <a:p>
            <a:pPr marL="179388" indent="-88900">
              <a:lnSpc>
                <a:spcPts val="1700"/>
              </a:lnSpc>
            </a:pPr>
            <a:r>
              <a:rPr lang="en-US" altLang="ko-KR" sz="1400" b="1" dirty="0">
                <a:latin typeface="+mn-ea"/>
              </a:rPr>
              <a:t>2.3 Update :  </a:t>
            </a:r>
            <a:r>
              <a:rPr lang="ko-KR" altLang="en-US" sz="1400" b="1" dirty="0">
                <a:latin typeface="+mn-ea"/>
              </a:rPr>
              <a:t>레코드 </a:t>
            </a:r>
            <a:r>
              <a:rPr lang="en-US" altLang="ko-KR" sz="1400" b="1" dirty="0">
                <a:latin typeface="+mn-ea"/>
              </a:rPr>
              <a:t>2</a:t>
            </a:r>
            <a:r>
              <a:rPr lang="ko-KR" altLang="en-US" sz="1400" b="1" dirty="0">
                <a:latin typeface="+mn-ea"/>
              </a:rPr>
              <a:t>개 수정 하기</a:t>
            </a:r>
            <a:r>
              <a:rPr lang="en-US" altLang="ko-KR" sz="1400" b="1" dirty="0">
                <a:latin typeface="+mn-ea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678224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5454" y="128680"/>
            <a:ext cx="8964488" cy="746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700"/>
              </a:lnSpc>
            </a:pPr>
            <a:endParaRPr lang="en-US" altLang="ko-KR" sz="3200" dirty="0">
              <a:solidFill>
                <a:srgbClr val="0033CC"/>
              </a:solidFill>
              <a:latin typeface="HY얕은샘물M" pitchFamily="18" charset="-127"/>
              <a:ea typeface="HY얕은샘물M" pitchFamily="18" charset="-127"/>
            </a:endParaRPr>
          </a:p>
          <a:p>
            <a:pPr>
              <a:lnSpc>
                <a:spcPts val="1700"/>
              </a:lnSpc>
            </a:pPr>
            <a:r>
              <a:rPr lang="ko-KR" altLang="en-US" sz="3200" dirty="0">
                <a:solidFill>
                  <a:srgbClr val="0033CC"/>
                </a:solidFill>
                <a:latin typeface="HY얕은샘물M" pitchFamily="18" charset="-127"/>
                <a:ea typeface="HY얕은샘물M" pitchFamily="18" charset="-127"/>
              </a:rPr>
              <a:t>과제 </a:t>
            </a:r>
            <a:r>
              <a:rPr lang="en-US" altLang="ko-KR" sz="3200" dirty="0">
                <a:solidFill>
                  <a:srgbClr val="0033CC"/>
                </a:solidFill>
                <a:latin typeface="HY얕은샘물M" pitchFamily="18" charset="-127"/>
                <a:ea typeface="HY얕은샘물M" pitchFamily="18" charset="-127"/>
              </a:rPr>
              <a:t>2.</a:t>
            </a:r>
          </a:p>
          <a:p>
            <a:pPr marL="179388" indent="-88900">
              <a:lnSpc>
                <a:spcPts val="1700"/>
              </a:lnSpc>
            </a:pPr>
            <a:r>
              <a:rPr lang="en-US" altLang="ko-KR" sz="1400" b="1" dirty="0">
                <a:latin typeface="+mn-ea"/>
              </a:rPr>
              <a:t>2.4  Delete </a:t>
            </a:r>
            <a:r>
              <a:rPr lang="ko-KR" altLang="en-US" sz="1400" b="1" dirty="0">
                <a:latin typeface="+mn-ea"/>
              </a:rPr>
              <a:t> </a:t>
            </a:r>
            <a:r>
              <a:rPr lang="en-US" altLang="ko-KR" sz="1400" b="1" dirty="0">
                <a:latin typeface="+mn-ea"/>
              </a:rPr>
              <a:t>: </a:t>
            </a:r>
            <a:r>
              <a:rPr lang="ko-KR" altLang="en-US" sz="1400" b="1" dirty="0">
                <a:latin typeface="+mn-ea"/>
              </a:rPr>
              <a:t>레코드 </a:t>
            </a:r>
            <a:r>
              <a:rPr lang="en-US" altLang="ko-KR" sz="1400" b="1" dirty="0">
                <a:latin typeface="+mn-ea"/>
              </a:rPr>
              <a:t>1</a:t>
            </a:r>
            <a:r>
              <a:rPr lang="ko-KR" altLang="en-US" sz="1400" b="1" dirty="0">
                <a:latin typeface="+mn-ea"/>
              </a:rPr>
              <a:t>개 삭제 하기</a:t>
            </a:r>
          </a:p>
        </p:txBody>
      </p:sp>
    </p:spTree>
    <p:extLst>
      <p:ext uri="{BB962C8B-B14F-4D97-AF65-F5344CB8AC3E}">
        <p14:creationId xmlns:p14="http://schemas.microsoft.com/office/powerpoint/2010/main" val="1662311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TextBox 226"/>
          <p:cNvSpPr txBox="1"/>
          <p:nvPr/>
        </p:nvSpPr>
        <p:spPr>
          <a:xfrm>
            <a:off x="82399" y="267405"/>
            <a:ext cx="8964488" cy="9618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700"/>
              </a:lnSpc>
              <a:defRPr/>
            </a:pPr>
            <a:endParaRPr lang="en-US" altLang="ko-KR" sz="3200" dirty="0">
              <a:solidFill>
                <a:srgbClr val="0033CC"/>
              </a:solidFill>
              <a:latin typeface="HY얕은샘물M"/>
              <a:ea typeface="HY얕은샘물M"/>
            </a:endParaRPr>
          </a:p>
          <a:p>
            <a:pPr>
              <a:lnSpc>
                <a:spcPts val="1700"/>
              </a:lnSpc>
              <a:defRPr/>
            </a:pPr>
            <a:r>
              <a:rPr lang="ko-KR" altLang="en-US" sz="3200" dirty="0">
                <a:solidFill>
                  <a:srgbClr val="0033CC"/>
                </a:solidFill>
                <a:latin typeface="HY얕은샘물M"/>
                <a:ea typeface="HY얕은샘물M"/>
              </a:rPr>
              <a:t>과제 </a:t>
            </a:r>
            <a:r>
              <a:rPr lang="en-US" altLang="ko-KR" sz="3200" dirty="0">
                <a:solidFill>
                  <a:srgbClr val="0033CC"/>
                </a:solidFill>
                <a:latin typeface="HY얕은샘물M"/>
                <a:ea typeface="HY얕은샘물M"/>
              </a:rPr>
              <a:t>1.</a:t>
            </a:r>
          </a:p>
          <a:p>
            <a:pPr marL="179388" indent="-88900" algn="ctr">
              <a:lnSpc>
                <a:spcPts val="1700"/>
              </a:lnSpc>
              <a:defRPr/>
            </a:pPr>
            <a:endParaRPr lang="en-US" altLang="ko-KR" sz="1400" b="1" dirty="0">
              <a:latin typeface="+mn-ea"/>
              <a:ea typeface="DengXian"/>
            </a:endParaRPr>
          </a:p>
          <a:p>
            <a:pPr marL="179388" lvl="1" indent="-88900">
              <a:defRPr/>
            </a:pPr>
            <a:r>
              <a:rPr lang="en-US" altLang="ko-KR" sz="1400" b="1" dirty="0">
                <a:latin typeface="+mn-ea"/>
              </a:rPr>
              <a:t>1.2 </a:t>
            </a:r>
            <a:r>
              <a:rPr lang="ko-KR" altLang="en-US" sz="1400" b="1" dirty="0">
                <a:latin typeface="+mn-ea"/>
              </a:rPr>
              <a:t>개념설계</a:t>
            </a:r>
            <a:r>
              <a:rPr lang="en-US" altLang="ko-KR" sz="1400" b="1" dirty="0">
                <a:latin typeface="+mn-ea"/>
              </a:rPr>
              <a:t>: ERD 1, 2</a:t>
            </a:r>
            <a:endParaRPr lang="en-US" altLang="ko-KR" sz="1400" dirty="0">
              <a:latin typeface="+mn-ea"/>
            </a:endParaRPr>
          </a:p>
        </p:txBody>
      </p:sp>
      <p:pic>
        <p:nvPicPr>
          <p:cNvPr id="15361" name="_x228081144">
            <a:extLst>
              <a:ext uri="{FF2B5EF4-FFF2-40B4-BE49-F238E27FC236}">
                <a16:creationId xmlns:a16="http://schemas.microsoft.com/office/drawing/2014/main" id="{D0AF936B-0982-4608-8D7A-1A714EB48E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648" y="1772816"/>
            <a:ext cx="5008448" cy="3744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4">
            <a:extLst>
              <a:ext uri="{FF2B5EF4-FFF2-40B4-BE49-F238E27FC236}">
                <a16:creationId xmlns:a16="http://schemas.microsoft.com/office/drawing/2014/main" id="{5F6DB3D8-85BB-4742-B253-1508CD6764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5363" name="_x228083224">
            <a:extLst>
              <a:ext uri="{FF2B5EF4-FFF2-40B4-BE49-F238E27FC236}">
                <a16:creationId xmlns:a16="http://schemas.microsoft.com/office/drawing/2014/main" id="{5564762F-92CC-4343-9CA8-C289392916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1430710"/>
            <a:ext cx="2520280" cy="4374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0600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5454" y="128679"/>
            <a:ext cx="8964488" cy="11670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700"/>
              </a:lnSpc>
              <a:defRPr/>
            </a:pPr>
            <a:endParaRPr lang="en-US" altLang="ko-KR" sz="3200" dirty="0">
              <a:solidFill>
                <a:srgbClr val="0033CC"/>
              </a:solidFill>
              <a:latin typeface="HY얕은샘물M"/>
              <a:ea typeface="HY얕은샘물M"/>
            </a:endParaRPr>
          </a:p>
          <a:p>
            <a:pPr>
              <a:lnSpc>
                <a:spcPts val="1700"/>
              </a:lnSpc>
              <a:defRPr/>
            </a:pPr>
            <a:r>
              <a:rPr lang="ko-KR" altLang="en-US" sz="3200" dirty="0">
                <a:solidFill>
                  <a:srgbClr val="0033CC"/>
                </a:solidFill>
                <a:latin typeface="HY얕은샘물M"/>
                <a:ea typeface="HY얕은샘물M"/>
              </a:rPr>
              <a:t>과제 </a:t>
            </a:r>
            <a:r>
              <a:rPr lang="en-US" altLang="ko-KR" sz="3200" dirty="0">
                <a:solidFill>
                  <a:srgbClr val="0033CC"/>
                </a:solidFill>
                <a:latin typeface="HY얕은샘물M"/>
                <a:ea typeface="HY얕은샘물M"/>
              </a:rPr>
              <a:t>1.</a:t>
            </a:r>
            <a:r>
              <a:rPr lang="ko-KR" altLang="en-US" sz="3200" dirty="0">
                <a:solidFill>
                  <a:srgbClr val="0033CC"/>
                </a:solidFill>
                <a:latin typeface="HY얕은샘물M"/>
                <a:ea typeface="HY얕은샘물M"/>
              </a:rPr>
              <a:t>   </a:t>
            </a:r>
            <a:endParaRPr lang="en-US" altLang="ko-KR" sz="3200" dirty="0">
              <a:solidFill>
                <a:srgbClr val="0033CC"/>
              </a:solidFill>
              <a:latin typeface="HY얕은샘물M"/>
              <a:ea typeface="HY얕은샘물M"/>
            </a:endParaRPr>
          </a:p>
          <a:p>
            <a:pPr>
              <a:lnSpc>
                <a:spcPts val="1700"/>
              </a:lnSpc>
              <a:defRPr/>
            </a:pPr>
            <a:endParaRPr lang="en-US" altLang="ko-KR" sz="1400" b="1" dirty="0">
              <a:latin typeface="+mn-ea"/>
            </a:endParaRPr>
          </a:p>
          <a:p>
            <a:pPr>
              <a:lnSpc>
                <a:spcPts val="1700"/>
              </a:lnSpc>
              <a:defRPr/>
            </a:pPr>
            <a:r>
              <a:rPr lang="en-US" altLang="ko-KR" sz="1400" b="1" dirty="0">
                <a:latin typeface="+mn-ea"/>
              </a:rPr>
              <a:t>1.3 </a:t>
            </a:r>
            <a:r>
              <a:rPr lang="ko-KR" altLang="en-US" sz="1400" b="1" dirty="0">
                <a:latin typeface="+mn-ea"/>
              </a:rPr>
              <a:t>논리설계 </a:t>
            </a:r>
            <a:r>
              <a:rPr lang="en-US" altLang="ko-KR" sz="1400" b="1" dirty="0">
                <a:latin typeface="+mn-ea"/>
              </a:rPr>
              <a:t>: </a:t>
            </a:r>
            <a:r>
              <a:rPr lang="ko-KR" altLang="en-US" sz="1400" b="1" dirty="0">
                <a:latin typeface="+mn-ea"/>
              </a:rPr>
              <a:t>관계형 스키마 </a:t>
            </a:r>
            <a:br>
              <a:rPr lang="en-US" altLang="ko-KR" sz="1400" dirty="0"/>
            </a:br>
            <a:endParaRPr lang="en-US" altLang="ko-KR" sz="1400" dirty="0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6FB1BC22-F8DE-4A77-9D23-7E59E666A8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600" y="955576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3313" name="_x230236240">
            <a:extLst>
              <a:ext uri="{FF2B5EF4-FFF2-40B4-BE49-F238E27FC236}">
                <a16:creationId xmlns:a16="http://schemas.microsoft.com/office/drawing/2014/main" id="{10113D3B-7D97-4730-A326-2313BA836A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883358"/>
            <a:ext cx="7575314" cy="2481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212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1562" y="116632"/>
            <a:ext cx="8952438" cy="11746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700"/>
              </a:lnSpc>
              <a:defRPr/>
            </a:pPr>
            <a:endParaRPr lang="en-US" altLang="ko-KR" sz="3200" dirty="0">
              <a:solidFill>
                <a:srgbClr val="0033CC"/>
              </a:solidFill>
              <a:latin typeface="HY얕은샘물M"/>
              <a:ea typeface="HY얕은샘물M"/>
            </a:endParaRPr>
          </a:p>
          <a:p>
            <a:pPr>
              <a:lnSpc>
                <a:spcPts val="1700"/>
              </a:lnSpc>
              <a:defRPr/>
            </a:pPr>
            <a:r>
              <a:rPr lang="ko-KR" altLang="en-US" sz="3200" dirty="0">
                <a:solidFill>
                  <a:srgbClr val="0033CC"/>
                </a:solidFill>
                <a:latin typeface="HY얕은샘물M"/>
                <a:ea typeface="HY얕은샘물M"/>
              </a:rPr>
              <a:t>과제 </a:t>
            </a:r>
            <a:r>
              <a:rPr lang="en-US" altLang="ko-KR" sz="3200" dirty="0">
                <a:solidFill>
                  <a:srgbClr val="0033CC"/>
                </a:solidFill>
                <a:latin typeface="HY얕은샘물M"/>
                <a:ea typeface="HY얕은샘물M"/>
              </a:rPr>
              <a:t>1.</a:t>
            </a:r>
          </a:p>
          <a:p>
            <a:pPr marL="179388" lvl="1" indent="-88900">
              <a:defRPr/>
            </a:pPr>
            <a:r>
              <a:rPr lang="en-US" altLang="ko-KR" sz="1400" b="1" dirty="0">
                <a:latin typeface="+mn-ea"/>
              </a:rPr>
              <a:t>1.4 </a:t>
            </a:r>
            <a:r>
              <a:rPr lang="ko-KR" altLang="en-US" sz="1400" b="1" dirty="0">
                <a:latin typeface="+mn-ea"/>
              </a:rPr>
              <a:t>물리설계</a:t>
            </a:r>
            <a:br>
              <a:rPr lang="en-US" altLang="ko-KR" sz="1400" b="1" dirty="0">
                <a:latin typeface="+mn-ea"/>
              </a:rPr>
            </a:br>
            <a:r>
              <a:rPr lang="en-US" altLang="ko-KR" sz="1400" dirty="0">
                <a:latin typeface="+mn-ea"/>
              </a:rPr>
              <a:t>=&gt; </a:t>
            </a:r>
            <a:r>
              <a:rPr lang="ko-KR" altLang="en-US" sz="1400" dirty="0" err="1">
                <a:latin typeface="+mn-ea"/>
              </a:rPr>
              <a:t>엔티티별</a:t>
            </a:r>
            <a:r>
              <a:rPr lang="ko-KR" altLang="en-US" sz="1400" dirty="0">
                <a:latin typeface="+mn-ea"/>
              </a:rPr>
              <a:t> 물리적 스키마 </a:t>
            </a:r>
            <a:r>
              <a:rPr lang="en-US" altLang="ko-KR" sz="1400" dirty="0">
                <a:latin typeface="+mn-ea"/>
              </a:rPr>
              <a:t>( </a:t>
            </a:r>
            <a:r>
              <a:rPr lang="ko-KR" altLang="en-US" sz="1400" dirty="0" err="1">
                <a:latin typeface="+mn-ea"/>
              </a:rPr>
              <a:t>속성명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 err="1">
                <a:latin typeface="+mn-ea"/>
              </a:rPr>
              <a:t>컬럼명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자료형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크기</a:t>
            </a:r>
            <a:r>
              <a:rPr lang="en-US" altLang="ko-KR" sz="1400" dirty="0">
                <a:latin typeface="+mn-ea"/>
              </a:rPr>
              <a:t>, Null, Key, </a:t>
            </a:r>
            <a:r>
              <a:rPr lang="ko-KR" altLang="en-US" sz="1400" dirty="0" err="1">
                <a:latin typeface="+mn-ea"/>
              </a:rPr>
              <a:t>디폴트값</a:t>
            </a:r>
            <a:r>
              <a:rPr lang="ko-KR" altLang="en-US" sz="1400" dirty="0">
                <a:latin typeface="+mn-ea"/>
              </a:rPr>
              <a:t> </a:t>
            </a:r>
            <a:r>
              <a:rPr lang="en-US" altLang="ko-KR" sz="1400" dirty="0">
                <a:latin typeface="+mn-ea"/>
              </a:rPr>
              <a:t>)</a:t>
            </a:r>
            <a:r>
              <a:rPr lang="ko-KR" altLang="en-US" sz="1400" dirty="0">
                <a:latin typeface="+mn-ea"/>
              </a:rPr>
              <a:t> </a:t>
            </a:r>
            <a:br>
              <a:rPr lang="en-US" altLang="ko-KR" sz="1400" dirty="0">
                <a:latin typeface="+mn-ea"/>
              </a:rPr>
            </a:br>
            <a:endParaRPr lang="en-US" altLang="ko-KR" sz="1400" dirty="0">
              <a:latin typeface="+mn-ea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F9F28756-8392-4A1C-BEF8-A4D49AE17A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2740" y="213367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1265" name="_x230237280">
            <a:extLst>
              <a:ext uri="{FF2B5EF4-FFF2-40B4-BE49-F238E27FC236}">
                <a16:creationId xmlns:a16="http://schemas.microsoft.com/office/drawing/2014/main" id="{25D86CAB-B5F2-460D-A731-E08685655F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354" y="1268760"/>
            <a:ext cx="5684838" cy="3503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7" name="_x228083704">
            <a:extLst>
              <a:ext uri="{FF2B5EF4-FFF2-40B4-BE49-F238E27FC236}">
                <a16:creationId xmlns:a16="http://schemas.microsoft.com/office/drawing/2014/main" id="{6B080EFD-ABCA-4A3A-B2B2-14BD170721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297" y="4941168"/>
            <a:ext cx="5686425" cy="167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9865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5454" y="128679"/>
            <a:ext cx="8964488" cy="44088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700"/>
              </a:lnSpc>
              <a:defRPr/>
            </a:pPr>
            <a:r>
              <a:rPr lang="en-US" altLang="ko-KR" sz="3200" dirty="0">
                <a:solidFill>
                  <a:srgbClr val="0033CC"/>
                </a:solidFill>
                <a:latin typeface="HY얕은샘물M"/>
                <a:ea typeface="HY얕은샘물M"/>
              </a:rPr>
              <a:t> </a:t>
            </a:r>
          </a:p>
          <a:p>
            <a:pPr>
              <a:lnSpc>
                <a:spcPts val="1700"/>
              </a:lnSpc>
              <a:defRPr/>
            </a:pPr>
            <a:r>
              <a:rPr lang="ko-KR" altLang="en-US" sz="3200" dirty="0">
                <a:solidFill>
                  <a:srgbClr val="0033CC"/>
                </a:solidFill>
                <a:latin typeface="HY얕은샘물M"/>
                <a:ea typeface="HY얕은샘물M"/>
              </a:rPr>
              <a:t>과제 </a:t>
            </a:r>
            <a:r>
              <a:rPr lang="en-US" altLang="ko-KR" sz="3200" dirty="0">
                <a:solidFill>
                  <a:srgbClr val="0033CC"/>
                </a:solidFill>
                <a:latin typeface="HY얕은샘물M"/>
                <a:ea typeface="HY얕은샘물M"/>
              </a:rPr>
              <a:t>1. ( Sample 2 )</a:t>
            </a:r>
          </a:p>
          <a:p>
            <a:pPr marL="179388" indent="-88900" algn="ctr">
              <a:lnSpc>
                <a:spcPts val="1700"/>
              </a:lnSpc>
              <a:defRPr/>
            </a:pPr>
            <a:endParaRPr lang="en-US" altLang="ko-KR" sz="1400" b="1" dirty="0">
              <a:latin typeface="+mn-ea"/>
              <a:ea typeface="DengXian"/>
            </a:endParaRPr>
          </a:p>
          <a:p>
            <a:pPr marL="179388" lvl="1" indent="-88900">
              <a:defRPr/>
            </a:pPr>
            <a:r>
              <a:rPr lang="ko-KR" altLang="en-US" sz="1400" dirty="0"/>
              <a:t>가상의 프로젝트를 가정하여 </a:t>
            </a:r>
            <a:r>
              <a:rPr lang="en-US" altLang="ko-KR" sz="1400" dirty="0"/>
              <a:t>DB</a:t>
            </a:r>
            <a:r>
              <a:rPr lang="ko-KR" altLang="en-US" sz="1400" dirty="0"/>
              <a:t>의 개념설계</a:t>
            </a:r>
            <a:r>
              <a:rPr lang="en-US" altLang="ko-KR" sz="1400" dirty="0"/>
              <a:t>, </a:t>
            </a:r>
            <a:r>
              <a:rPr lang="ko-KR" altLang="en-US" sz="1400" dirty="0"/>
              <a:t>논리설계</a:t>
            </a:r>
            <a:r>
              <a:rPr lang="en-US" altLang="ko-KR" sz="1400" dirty="0"/>
              <a:t>, </a:t>
            </a:r>
            <a:r>
              <a:rPr lang="ko-KR" altLang="en-US" sz="1400" dirty="0"/>
              <a:t>물리설계 를 작성하여 다음을 완성 한다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en-US" altLang="ko-KR" sz="1400" dirty="0"/>
              <a:t>=&gt; </a:t>
            </a:r>
            <a:r>
              <a:rPr lang="ko-KR" altLang="en-US" sz="1400" dirty="0"/>
              <a:t>프로젝트 주제</a:t>
            </a:r>
            <a:br>
              <a:rPr lang="en-US" altLang="ko-KR" sz="1400" dirty="0"/>
            </a:br>
            <a:r>
              <a:rPr lang="en-US" altLang="ko-KR" sz="1400" dirty="0"/>
              <a:t>=&gt; </a:t>
            </a:r>
            <a:r>
              <a:rPr lang="ko-KR" altLang="en-US" sz="1400" dirty="0"/>
              <a:t>개념설계 </a:t>
            </a:r>
            <a:r>
              <a:rPr lang="en-US" altLang="ko-KR" sz="1400" dirty="0"/>
              <a:t>: ERD</a:t>
            </a:r>
            <a:br>
              <a:rPr lang="en-US" altLang="ko-KR" sz="1400" dirty="0"/>
            </a:br>
            <a:r>
              <a:rPr lang="en-US" altLang="ko-KR" sz="1400" dirty="0"/>
              <a:t>=&gt; </a:t>
            </a:r>
            <a:r>
              <a:rPr lang="ko-KR" altLang="en-US" sz="1400" dirty="0"/>
              <a:t>논리설계 </a:t>
            </a:r>
            <a:r>
              <a:rPr lang="en-US" altLang="ko-KR" sz="1400" dirty="0"/>
              <a:t>: </a:t>
            </a:r>
            <a:r>
              <a:rPr lang="ko-KR" altLang="en-US" sz="1400" dirty="0"/>
              <a:t>관계형 스키마 </a:t>
            </a:r>
            <a:br>
              <a:rPr lang="en-US" altLang="ko-KR" sz="1400" dirty="0"/>
            </a:br>
            <a:r>
              <a:rPr lang="en-US" altLang="ko-KR" sz="1400" dirty="0"/>
              <a:t>=&gt; </a:t>
            </a:r>
            <a:r>
              <a:rPr lang="ko-KR" altLang="en-US" sz="1400" dirty="0"/>
              <a:t>물리설계</a:t>
            </a:r>
            <a:r>
              <a:rPr lang="en-US" altLang="ko-KR" sz="1400" dirty="0"/>
              <a:t>:</a:t>
            </a:r>
            <a:r>
              <a:rPr lang="ko-KR" altLang="en-US" sz="1400" dirty="0"/>
              <a:t>  </a:t>
            </a:r>
            <a:r>
              <a:rPr lang="ko-KR" altLang="en-US" sz="1400" dirty="0" err="1"/>
              <a:t>엔티티별</a:t>
            </a:r>
            <a:r>
              <a:rPr lang="ko-KR" altLang="en-US" sz="1400" dirty="0"/>
              <a:t> 물리적 스키마 </a:t>
            </a:r>
            <a:r>
              <a:rPr lang="en-US" altLang="ko-KR" sz="1400" dirty="0"/>
              <a:t>( </a:t>
            </a:r>
            <a:r>
              <a:rPr lang="ko-KR" altLang="en-US" sz="1400" dirty="0" err="1"/>
              <a:t>속성명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컬럼명</a:t>
            </a:r>
            <a:r>
              <a:rPr lang="en-US" altLang="ko-KR" sz="1400" dirty="0"/>
              <a:t>, </a:t>
            </a:r>
            <a:r>
              <a:rPr lang="ko-KR" altLang="en-US" sz="1400" dirty="0"/>
              <a:t>자료형</a:t>
            </a:r>
            <a:r>
              <a:rPr lang="en-US" altLang="ko-KR" sz="1400" dirty="0"/>
              <a:t>, </a:t>
            </a:r>
            <a:r>
              <a:rPr lang="ko-KR" altLang="en-US" sz="1400" dirty="0"/>
              <a:t>크기</a:t>
            </a:r>
            <a:r>
              <a:rPr lang="en-US" altLang="ko-KR" sz="1400" dirty="0"/>
              <a:t>, Null, Key, </a:t>
            </a:r>
            <a:r>
              <a:rPr lang="ko-KR" altLang="en-US" sz="1400" dirty="0" err="1"/>
              <a:t>디폴트값</a:t>
            </a:r>
            <a:r>
              <a:rPr lang="ko-KR" altLang="en-US" sz="1400" dirty="0"/>
              <a:t> </a:t>
            </a:r>
            <a:r>
              <a:rPr lang="en-US" altLang="ko-KR" sz="1400" dirty="0"/>
              <a:t>)</a:t>
            </a:r>
            <a:r>
              <a:rPr lang="ko-KR" altLang="en-US" sz="1400" dirty="0"/>
              <a:t> </a:t>
            </a:r>
            <a:br>
              <a:rPr lang="en-US" altLang="ko-KR" sz="1400" dirty="0"/>
            </a:br>
            <a:endParaRPr lang="en-US" altLang="ko-KR" sz="1400" dirty="0"/>
          </a:p>
          <a:p>
            <a:pPr marL="179388" lvl="1" indent="-88900">
              <a:defRPr/>
            </a:pPr>
            <a:endParaRPr lang="en-US" altLang="ko-KR" sz="1400" b="1" dirty="0">
              <a:latin typeface="+mn-ea"/>
            </a:endParaRPr>
          </a:p>
          <a:p>
            <a:pPr marL="179388" lvl="1" indent="-88900">
              <a:defRPr/>
            </a:pPr>
            <a:endParaRPr lang="en-US" altLang="ko-KR" sz="1400" b="1" dirty="0">
              <a:latin typeface="+mn-ea"/>
            </a:endParaRPr>
          </a:p>
          <a:p>
            <a:pPr marL="179388" lvl="1" indent="-88900">
              <a:defRPr/>
            </a:pPr>
            <a:endParaRPr lang="en-US" altLang="ko-KR" sz="1400" b="1" dirty="0">
              <a:latin typeface="+mn-ea"/>
            </a:endParaRPr>
          </a:p>
          <a:p>
            <a:pPr marL="179388" lvl="1" indent="-88900">
              <a:defRPr/>
            </a:pPr>
            <a:r>
              <a:rPr lang="en-US" altLang="ko-KR" sz="1400" b="1" dirty="0">
                <a:latin typeface="+mn-ea"/>
              </a:rPr>
              <a:t>1.1 </a:t>
            </a:r>
            <a:r>
              <a:rPr lang="ko-KR" altLang="en-US" sz="1400" b="1" dirty="0">
                <a:latin typeface="+mn-ea"/>
              </a:rPr>
              <a:t>프로젝트 주제 와 목표</a:t>
            </a:r>
            <a:br>
              <a:rPr lang="en-US" altLang="ko-KR" sz="1400" b="1" dirty="0">
                <a:latin typeface="+mn-ea"/>
              </a:rPr>
            </a:br>
            <a:br>
              <a:rPr lang="en-US" altLang="ko-KR" sz="1400" b="1" dirty="0">
                <a:latin typeface="+mn-ea"/>
              </a:rPr>
            </a:br>
            <a:r>
              <a:rPr lang="en-US" altLang="ko-KR" sz="1400" b="1" dirty="0">
                <a:latin typeface="+mn-ea"/>
              </a:rPr>
              <a:t>=&gt; </a:t>
            </a:r>
            <a:r>
              <a:rPr lang="ko-KR" altLang="en-US" sz="1400" b="1" dirty="0">
                <a:latin typeface="+mn-ea"/>
              </a:rPr>
              <a:t>주제 </a:t>
            </a:r>
            <a:r>
              <a:rPr lang="en-US" altLang="ko-KR" sz="1400" b="1" dirty="0">
                <a:latin typeface="+mn-ea"/>
              </a:rPr>
              <a:t>:  </a:t>
            </a:r>
            <a:r>
              <a:rPr lang="ko-KR" altLang="en-US" sz="1400" b="1" dirty="0">
                <a:latin typeface="+mn-ea"/>
              </a:rPr>
              <a:t>자동차</a:t>
            </a:r>
            <a:r>
              <a:rPr lang="en-US" altLang="ko-KR" sz="1400" b="1" dirty="0">
                <a:latin typeface="+mn-ea"/>
              </a:rPr>
              <a:t> </a:t>
            </a:r>
            <a:r>
              <a:rPr lang="ko-KR" altLang="en-US" sz="1400" b="1" dirty="0">
                <a:latin typeface="+mn-ea"/>
              </a:rPr>
              <a:t>주문 관리</a:t>
            </a:r>
            <a:br>
              <a:rPr lang="en-US" altLang="ko-KR" sz="1400" b="1" dirty="0">
                <a:latin typeface="+mn-ea"/>
              </a:rPr>
            </a:br>
            <a:r>
              <a:rPr lang="en-US" altLang="ko-KR" sz="1400" b="1" dirty="0">
                <a:latin typeface="+mn-ea"/>
              </a:rPr>
              <a:t>=&gt; </a:t>
            </a:r>
            <a:r>
              <a:rPr lang="ko-KR" altLang="en-US" sz="1400" b="1" dirty="0">
                <a:latin typeface="+mn-ea"/>
              </a:rPr>
              <a:t>목표 </a:t>
            </a:r>
            <a:r>
              <a:rPr lang="en-US" altLang="ko-KR" sz="1400" b="1" dirty="0">
                <a:latin typeface="+mn-ea"/>
              </a:rPr>
              <a:t>:  </a:t>
            </a:r>
            <a:r>
              <a:rPr lang="ko-KR" altLang="en-US" sz="1400" b="1" dirty="0">
                <a:latin typeface="+mn-ea"/>
              </a:rPr>
              <a:t>주문 관리를 통해 고객별 주문정보와 제품별 판매 정보를 제공한다</a:t>
            </a:r>
            <a:br>
              <a:rPr lang="en-US" altLang="ko-KR" sz="1400" b="1" dirty="0">
                <a:latin typeface="+mn-ea"/>
              </a:rPr>
            </a:br>
            <a:br>
              <a:rPr lang="en-US" altLang="ko-KR" sz="1400" b="1" dirty="0">
                <a:latin typeface="+mn-ea"/>
              </a:rPr>
            </a:br>
            <a:endParaRPr lang="ko-KR" altLang="en-US" sz="1400" b="1" dirty="0">
              <a:latin typeface="+mn-ea"/>
            </a:endParaRPr>
          </a:p>
          <a:p>
            <a:pPr marL="179388" lvl="1" indent="-88900">
              <a:defRPr/>
            </a:pPr>
            <a:endParaRPr lang="ko-KR" altLang="en-US" sz="1400" b="1" dirty="0">
              <a:latin typeface="+mn-ea"/>
            </a:endParaRPr>
          </a:p>
          <a:p>
            <a:pPr marL="179388" lvl="1" indent="-88900">
              <a:defRPr/>
            </a:pPr>
            <a:endParaRPr lang="ko-KR" altLang="en-US" sz="1400" b="0" dirty="0">
              <a:latin typeface="+mn-ea"/>
            </a:endParaRPr>
          </a:p>
        </p:txBody>
      </p:sp>
      <p:pic>
        <p:nvPicPr>
          <p:cNvPr id="1025" name="_x229949552">
            <a:extLst>
              <a:ext uri="{FF2B5EF4-FFF2-40B4-BE49-F238E27FC236}">
                <a16:creationId xmlns:a16="http://schemas.microsoft.com/office/drawing/2014/main" id="{09F8C7A7-4ECA-495D-ADCF-19DB79767F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7" t="11852" r="6650" b="13031"/>
          <a:stretch>
            <a:fillRect/>
          </a:stretch>
        </p:blipFill>
        <p:spPr bwMode="auto">
          <a:xfrm>
            <a:off x="1115616" y="3891247"/>
            <a:ext cx="6541828" cy="2491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TextBox 226"/>
          <p:cNvSpPr txBox="1"/>
          <p:nvPr/>
        </p:nvSpPr>
        <p:spPr>
          <a:xfrm>
            <a:off x="247120" y="267405"/>
            <a:ext cx="8964488" cy="9618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700"/>
              </a:lnSpc>
              <a:defRPr/>
            </a:pPr>
            <a:endParaRPr lang="en-US" altLang="ko-KR" sz="3200" dirty="0">
              <a:solidFill>
                <a:srgbClr val="0033CC"/>
              </a:solidFill>
              <a:latin typeface="HY얕은샘물M"/>
              <a:ea typeface="HY얕은샘물M"/>
            </a:endParaRPr>
          </a:p>
          <a:p>
            <a:pPr>
              <a:lnSpc>
                <a:spcPts val="1700"/>
              </a:lnSpc>
              <a:defRPr/>
            </a:pPr>
            <a:r>
              <a:rPr lang="ko-KR" altLang="en-US" sz="3200" dirty="0">
                <a:solidFill>
                  <a:srgbClr val="0033CC"/>
                </a:solidFill>
                <a:latin typeface="HY얕은샘물M"/>
                <a:ea typeface="HY얕은샘물M"/>
              </a:rPr>
              <a:t>과제 </a:t>
            </a:r>
            <a:r>
              <a:rPr lang="en-US" altLang="ko-KR" sz="3200" dirty="0">
                <a:solidFill>
                  <a:srgbClr val="0033CC"/>
                </a:solidFill>
                <a:latin typeface="HY얕은샘물M"/>
                <a:ea typeface="HY얕은샘물M"/>
              </a:rPr>
              <a:t>1.</a:t>
            </a:r>
          </a:p>
          <a:p>
            <a:pPr marL="179388" indent="-88900" algn="ctr">
              <a:lnSpc>
                <a:spcPts val="1700"/>
              </a:lnSpc>
              <a:defRPr/>
            </a:pPr>
            <a:endParaRPr lang="en-US" altLang="ko-KR" sz="1400" b="1" dirty="0">
              <a:latin typeface="+mn-ea"/>
              <a:ea typeface="DengXian"/>
            </a:endParaRPr>
          </a:p>
          <a:p>
            <a:pPr marL="179388" lvl="1" indent="-88900">
              <a:defRPr/>
            </a:pPr>
            <a:r>
              <a:rPr lang="en-US" altLang="ko-KR" sz="1400" b="1" dirty="0">
                <a:latin typeface="+mn-ea"/>
              </a:rPr>
              <a:t>1.2 </a:t>
            </a:r>
            <a:r>
              <a:rPr lang="ko-KR" altLang="en-US" sz="1400" b="1" dirty="0">
                <a:latin typeface="+mn-ea"/>
              </a:rPr>
              <a:t>개념설계</a:t>
            </a:r>
            <a:r>
              <a:rPr lang="en-US" altLang="ko-KR" sz="1400" b="1" dirty="0">
                <a:latin typeface="+mn-ea"/>
              </a:rPr>
              <a:t>: ERD 1</a:t>
            </a:r>
            <a:endParaRPr lang="en-US" altLang="ko-KR" sz="1400" dirty="0">
              <a:latin typeface="+mn-ea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92D43A92-F289-42AB-82B0-D20AD22336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552" y="955576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49" name="_x229954832">
            <a:extLst>
              <a:ext uri="{FF2B5EF4-FFF2-40B4-BE49-F238E27FC236}">
                <a16:creationId xmlns:a16="http://schemas.microsoft.com/office/drawing/2014/main" id="{D84DE035-1B03-4302-8D7A-5DF0011012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412776"/>
            <a:ext cx="5881688" cy="4262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TextBox 226"/>
          <p:cNvSpPr txBox="1"/>
          <p:nvPr/>
        </p:nvSpPr>
        <p:spPr>
          <a:xfrm>
            <a:off x="247120" y="267405"/>
            <a:ext cx="8964488" cy="13926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700"/>
              </a:lnSpc>
              <a:defRPr/>
            </a:pPr>
            <a:endParaRPr lang="en-US" altLang="ko-KR" sz="3200" dirty="0">
              <a:solidFill>
                <a:srgbClr val="0033CC"/>
              </a:solidFill>
              <a:latin typeface="HY얕은샘물M"/>
              <a:ea typeface="HY얕은샘물M"/>
            </a:endParaRPr>
          </a:p>
          <a:p>
            <a:pPr>
              <a:lnSpc>
                <a:spcPts val="1700"/>
              </a:lnSpc>
              <a:defRPr/>
            </a:pPr>
            <a:r>
              <a:rPr lang="ko-KR" altLang="en-US" sz="3200" dirty="0">
                <a:solidFill>
                  <a:srgbClr val="0033CC"/>
                </a:solidFill>
                <a:latin typeface="HY얕은샘물M"/>
                <a:ea typeface="HY얕은샘물M"/>
              </a:rPr>
              <a:t>과제 </a:t>
            </a:r>
            <a:r>
              <a:rPr lang="en-US" altLang="ko-KR" sz="3200" dirty="0">
                <a:solidFill>
                  <a:srgbClr val="0033CC"/>
                </a:solidFill>
                <a:latin typeface="HY얕은샘물M"/>
                <a:ea typeface="HY얕은샘물M"/>
              </a:rPr>
              <a:t>1.</a:t>
            </a:r>
          </a:p>
          <a:p>
            <a:pPr marL="179388" indent="-88900" algn="ctr">
              <a:lnSpc>
                <a:spcPts val="1700"/>
              </a:lnSpc>
              <a:defRPr/>
            </a:pPr>
            <a:endParaRPr lang="en-US" altLang="ko-KR" sz="1400" b="1" dirty="0">
              <a:latin typeface="+mn-ea"/>
              <a:ea typeface="DengXian"/>
            </a:endParaRPr>
          </a:p>
          <a:p>
            <a:pPr marL="179388" lvl="1" indent="-88900">
              <a:defRPr/>
            </a:pPr>
            <a:r>
              <a:rPr lang="en-US" altLang="ko-KR" sz="1400" b="1" dirty="0">
                <a:latin typeface="+mn-ea"/>
              </a:rPr>
              <a:t>1.2 </a:t>
            </a:r>
            <a:r>
              <a:rPr lang="ko-KR" altLang="en-US" sz="1400" b="1" dirty="0">
                <a:latin typeface="+mn-ea"/>
              </a:rPr>
              <a:t>개념설계</a:t>
            </a:r>
            <a:r>
              <a:rPr lang="en-US" altLang="ko-KR" sz="1400" b="1" dirty="0">
                <a:latin typeface="+mn-ea"/>
              </a:rPr>
              <a:t>: ERD 1   </a:t>
            </a:r>
            <a:br>
              <a:rPr lang="en-US" altLang="ko-KR" sz="1400" b="1" dirty="0">
                <a:latin typeface="+mn-ea"/>
              </a:rPr>
            </a:br>
            <a:br>
              <a:rPr lang="en-US" altLang="ko-KR" sz="1400" b="1" dirty="0">
                <a:latin typeface="+mn-ea"/>
              </a:rPr>
            </a:br>
            <a:r>
              <a:rPr lang="en-US" altLang="ko-KR" sz="1400" b="1" dirty="0">
                <a:latin typeface="+mn-ea"/>
              </a:rPr>
              <a:t>(</a:t>
            </a:r>
            <a:r>
              <a:rPr lang="ko-KR" altLang="en-US" sz="1400" b="1" dirty="0">
                <a:latin typeface="+mn-ea"/>
              </a:rPr>
              <a:t>다양한 작성 사례 </a:t>
            </a:r>
            <a:r>
              <a:rPr lang="en-US" altLang="ko-KR" sz="1400" b="1" dirty="0">
                <a:latin typeface="+mn-ea"/>
              </a:rPr>
              <a:t>=&gt; </a:t>
            </a:r>
            <a:r>
              <a:rPr lang="ko-KR" altLang="en-US" sz="1400" b="1" dirty="0">
                <a:latin typeface="+mn-ea"/>
              </a:rPr>
              <a:t>서점관리</a:t>
            </a:r>
            <a:r>
              <a:rPr lang="en-US" altLang="ko-KR" sz="1400" b="1" dirty="0">
                <a:latin typeface="+mn-ea"/>
              </a:rPr>
              <a:t>, </a:t>
            </a:r>
            <a:r>
              <a:rPr lang="ko-KR" altLang="en-US" sz="1400" b="1" dirty="0">
                <a:latin typeface="+mn-ea"/>
              </a:rPr>
              <a:t>호텔예약</a:t>
            </a:r>
            <a:r>
              <a:rPr lang="en-US" altLang="ko-KR" sz="1400" b="1" dirty="0">
                <a:latin typeface="+mn-ea"/>
              </a:rPr>
              <a:t> )</a:t>
            </a:r>
            <a:endParaRPr lang="en-US" altLang="ko-KR" sz="1400" dirty="0">
              <a:latin typeface="+mn-ea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92D43A92-F289-42AB-82B0-D20AD22336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552" y="955576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147" name="_x230235600">
            <a:extLst>
              <a:ext uri="{FF2B5EF4-FFF2-40B4-BE49-F238E27FC236}">
                <a16:creationId xmlns:a16="http://schemas.microsoft.com/office/drawing/2014/main" id="{008563A2-8F4B-400C-B118-40CC12BD12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62"/>
          <a:stretch/>
        </p:blipFill>
        <p:spPr bwMode="auto">
          <a:xfrm>
            <a:off x="269562" y="1988839"/>
            <a:ext cx="5251120" cy="3744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9" name="_x230234480">
            <a:extLst>
              <a:ext uri="{FF2B5EF4-FFF2-40B4-BE49-F238E27FC236}">
                <a16:creationId xmlns:a16="http://schemas.microsoft.com/office/drawing/2014/main" id="{36535125-CF1A-4F93-B3D9-D4C46232BB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6000" y="4230560"/>
            <a:ext cx="4008438" cy="185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4515200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5454" y="128679"/>
            <a:ext cx="8964488" cy="9490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700"/>
              </a:lnSpc>
              <a:defRPr/>
            </a:pPr>
            <a:endParaRPr lang="en-US" altLang="ko-KR" sz="3200" dirty="0">
              <a:solidFill>
                <a:srgbClr val="0033CC"/>
              </a:solidFill>
              <a:latin typeface="HY얕은샘물M"/>
              <a:ea typeface="HY얕은샘물M"/>
            </a:endParaRPr>
          </a:p>
          <a:p>
            <a:pPr>
              <a:lnSpc>
                <a:spcPts val="1700"/>
              </a:lnSpc>
              <a:defRPr/>
            </a:pPr>
            <a:r>
              <a:rPr lang="ko-KR" altLang="en-US" sz="3200" dirty="0">
                <a:solidFill>
                  <a:srgbClr val="0033CC"/>
                </a:solidFill>
                <a:latin typeface="HY얕은샘물M"/>
                <a:ea typeface="HY얕은샘물M"/>
              </a:rPr>
              <a:t>과제 </a:t>
            </a:r>
            <a:r>
              <a:rPr lang="en-US" altLang="ko-KR" sz="3200" dirty="0">
                <a:solidFill>
                  <a:srgbClr val="0033CC"/>
                </a:solidFill>
                <a:latin typeface="HY얕은샘물M"/>
                <a:ea typeface="HY얕은샘물M"/>
              </a:rPr>
              <a:t>1.</a:t>
            </a:r>
            <a:r>
              <a:rPr lang="ko-KR" altLang="en-US" sz="3200" dirty="0">
                <a:solidFill>
                  <a:srgbClr val="0033CC"/>
                </a:solidFill>
                <a:latin typeface="HY얕은샘물M"/>
                <a:ea typeface="HY얕은샘물M"/>
              </a:rPr>
              <a:t>  </a:t>
            </a:r>
            <a:endParaRPr lang="en-US" altLang="ko-KR" sz="3200" dirty="0">
              <a:solidFill>
                <a:srgbClr val="0033CC"/>
              </a:solidFill>
              <a:latin typeface="HY얕은샘물M"/>
              <a:ea typeface="HY얕은샘물M"/>
            </a:endParaRPr>
          </a:p>
          <a:p>
            <a:pPr>
              <a:lnSpc>
                <a:spcPts val="1700"/>
              </a:lnSpc>
              <a:defRPr/>
            </a:pPr>
            <a:r>
              <a:rPr lang="en-US" altLang="ko-KR" sz="1400" b="1" dirty="0">
                <a:latin typeface="+mn-ea"/>
              </a:rPr>
              <a:t>1.2  </a:t>
            </a:r>
            <a:r>
              <a:rPr lang="ko-KR" altLang="en-US" sz="1400" b="1" dirty="0">
                <a:latin typeface="+mn-ea"/>
              </a:rPr>
              <a:t>개념설계 </a:t>
            </a:r>
            <a:r>
              <a:rPr lang="en-US" altLang="ko-KR" sz="1400" b="1" dirty="0">
                <a:latin typeface="+mn-ea"/>
              </a:rPr>
              <a:t>: ERD 2</a:t>
            </a:r>
            <a:br>
              <a:rPr lang="en-US" altLang="ko-KR" sz="1400" dirty="0"/>
            </a:br>
            <a:endParaRPr lang="en-US" altLang="ko-KR" sz="1400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E8417D27-110F-4B4C-9601-A7B4AB6C28DB}"/>
              </a:ext>
            </a:extLst>
          </p:cNvPr>
          <p:cNvGrpSpPr/>
          <p:nvPr/>
        </p:nvGrpSpPr>
        <p:grpSpPr>
          <a:xfrm>
            <a:off x="1541888" y="980727"/>
            <a:ext cx="6558503" cy="5256585"/>
            <a:chOff x="3083779" y="158443"/>
            <a:chExt cx="6060221" cy="5330264"/>
          </a:xfrm>
        </p:grpSpPr>
        <p:sp>
          <p:nvSpPr>
            <p:cNvPr id="629" name="TextBox 102"/>
            <p:cNvSpPr txBox="1"/>
            <p:nvPr/>
          </p:nvSpPr>
          <p:spPr>
            <a:xfrm>
              <a:off x="7643448" y="995937"/>
              <a:ext cx="1121128" cy="24040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lv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1000" b="0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학번</a:t>
              </a:r>
            </a:p>
          </p:txBody>
        </p:sp>
        <p:sp>
          <p:nvSpPr>
            <p:cNvPr id="630" name="TextBox 103"/>
            <p:cNvSpPr txBox="1"/>
            <p:nvPr/>
          </p:nvSpPr>
          <p:spPr>
            <a:xfrm>
              <a:off x="7643448" y="1572000"/>
              <a:ext cx="1212520" cy="24188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lv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1000" b="0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등록금납부여부</a:t>
              </a:r>
            </a:p>
          </p:txBody>
        </p:sp>
        <p:sp>
          <p:nvSpPr>
            <p:cNvPr id="631" name="TextBox 105"/>
            <p:cNvSpPr txBox="1"/>
            <p:nvPr/>
          </p:nvSpPr>
          <p:spPr>
            <a:xfrm>
              <a:off x="7643448" y="1860032"/>
              <a:ext cx="1140512" cy="24308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lv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1000" b="0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장학금명</a:t>
              </a:r>
            </a:p>
          </p:txBody>
        </p:sp>
        <p:sp>
          <p:nvSpPr>
            <p:cNvPr id="635" name="TextBox 105"/>
            <p:cNvSpPr txBox="1"/>
            <p:nvPr/>
          </p:nvSpPr>
          <p:spPr>
            <a:xfrm>
              <a:off x="7643448" y="2102658"/>
              <a:ext cx="1356536" cy="24247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lv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1000" b="0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장학금액</a:t>
              </a:r>
            </a:p>
          </p:txBody>
        </p:sp>
        <p:sp>
          <p:nvSpPr>
            <p:cNvPr id="636" name="TextBox 104"/>
            <p:cNvSpPr txBox="1"/>
            <p:nvPr/>
          </p:nvSpPr>
          <p:spPr>
            <a:xfrm>
              <a:off x="7631832" y="1282058"/>
              <a:ext cx="1512168" cy="24003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lv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1000" b="0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등록금납부금액</a:t>
              </a:r>
            </a:p>
          </p:txBody>
        </p:sp>
        <p:sp>
          <p:nvSpPr>
            <p:cNvPr id="639" name="TextBox 105"/>
            <p:cNvSpPr txBox="1"/>
            <p:nvPr/>
          </p:nvSpPr>
          <p:spPr>
            <a:xfrm>
              <a:off x="7643448" y="2316803"/>
              <a:ext cx="1356536" cy="24351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lv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1000" b="0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확정일자</a:t>
              </a:r>
            </a:p>
          </p:txBody>
        </p:sp>
        <p:sp>
          <p:nvSpPr>
            <p:cNvPr id="649" name="TextBox 102"/>
            <p:cNvSpPr txBox="1"/>
            <p:nvPr/>
          </p:nvSpPr>
          <p:spPr>
            <a:xfrm>
              <a:off x="7643447" y="3686835"/>
              <a:ext cx="1121127" cy="24186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lv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1000" b="0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학번</a:t>
              </a:r>
            </a:p>
          </p:txBody>
        </p:sp>
        <p:sp>
          <p:nvSpPr>
            <p:cNvPr id="650" name="TextBox 103"/>
            <p:cNvSpPr txBox="1"/>
            <p:nvPr/>
          </p:nvSpPr>
          <p:spPr>
            <a:xfrm>
              <a:off x="7643447" y="4262899"/>
              <a:ext cx="1212521" cy="24294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lv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1000" b="0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최종학적변동</a:t>
              </a:r>
            </a:p>
          </p:txBody>
        </p:sp>
        <p:sp>
          <p:nvSpPr>
            <p:cNvPr id="651" name="TextBox 105"/>
            <p:cNvSpPr txBox="1"/>
            <p:nvPr/>
          </p:nvSpPr>
          <p:spPr>
            <a:xfrm>
              <a:off x="7643447" y="4550931"/>
              <a:ext cx="1140513" cy="24343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lv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1000" b="0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최종변동일자</a:t>
              </a:r>
            </a:p>
          </p:txBody>
        </p:sp>
        <p:sp>
          <p:nvSpPr>
            <p:cNvPr id="655" name="TextBox 105"/>
            <p:cNvSpPr txBox="1"/>
            <p:nvPr/>
          </p:nvSpPr>
          <p:spPr>
            <a:xfrm>
              <a:off x="7643447" y="4793557"/>
              <a:ext cx="1356537" cy="2432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lv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1000" b="0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이수학기수</a:t>
              </a:r>
            </a:p>
          </p:txBody>
        </p:sp>
        <p:sp>
          <p:nvSpPr>
            <p:cNvPr id="656" name="TextBox 104"/>
            <p:cNvSpPr txBox="1"/>
            <p:nvPr/>
          </p:nvSpPr>
          <p:spPr>
            <a:xfrm>
              <a:off x="7631831" y="3972957"/>
              <a:ext cx="1512169" cy="24265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lv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1000" b="0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학적상태</a:t>
              </a:r>
            </a:p>
          </p:txBody>
        </p:sp>
        <p:sp>
          <p:nvSpPr>
            <p:cNvPr id="659" name="TextBox 105"/>
            <p:cNvSpPr txBox="1"/>
            <p:nvPr/>
          </p:nvSpPr>
          <p:spPr>
            <a:xfrm>
              <a:off x="7643447" y="5007701"/>
              <a:ext cx="1356537" cy="24288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lv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1000" b="0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학년도</a:t>
              </a:r>
            </a:p>
          </p:txBody>
        </p:sp>
        <p:sp>
          <p:nvSpPr>
            <p:cNvPr id="662" name="TextBox 105"/>
            <p:cNvSpPr txBox="1"/>
            <p:nvPr/>
          </p:nvSpPr>
          <p:spPr>
            <a:xfrm>
              <a:off x="7643447" y="5245080"/>
              <a:ext cx="1356537" cy="24362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lv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1000" b="0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학기</a:t>
              </a:r>
            </a:p>
          </p:txBody>
        </p: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7029F1EE-93BD-4F98-A722-4F839A1B4C9E}"/>
                </a:ext>
              </a:extLst>
            </p:cNvPr>
            <p:cNvGrpSpPr/>
            <p:nvPr/>
          </p:nvGrpSpPr>
          <p:grpSpPr>
            <a:xfrm>
              <a:off x="3083779" y="158443"/>
              <a:ext cx="4656573" cy="5260850"/>
              <a:chOff x="3083429" y="158443"/>
              <a:chExt cx="4656573" cy="5260850"/>
            </a:xfrm>
          </p:grpSpPr>
          <p:sp>
            <p:nvSpPr>
              <p:cNvPr id="546" name="직사각형 4"/>
              <p:cNvSpPr/>
              <p:nvPr/>
            </p:nvSpPr>
            <p:spPr>
              <a:xfrm>
                <a:off x="4338017" y="500432"/>
                <a:ext cx="1320690" cy="2771127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25400" cap="flat" cmpd="sng" algn="ctr">
                <a:solidFill>
                  <a:srgbClr val="4F81BD">
                    <a:alpha val="100000"/>
                  </a:srgbClr>
                </a:solidFill>
                <a:prstDash val="solid"/>
              </a:ln>
            </p:spPr>
            <p:txBody>
              <a:bodyPr anchor="ctr"/>
              <a:lstStyle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r>
                  <a:rPr kumimoji="0" lang="ko-KR" altLang="en-US" sz="900" b="0" i="0" u="none" strike="noStrike" kern="1200" cap="none" spc="0" normalizeH="0" baseline="0">
                    <a:solidFill>
                      <a:srgbClr val="000000"/>
                    </a:solidFill>
                    <a:latin typeface="맑은 고딕"/>
                    <a:ea typeface="맑은 고딕"/>
                    <a:cs typeface="맑은 고딕"/>
                  </a:rPr>
                  <a:t>기본정보</a:t>
                </a:r>
              </a:p>
            </p:txBody>
          </p:sp>
          <p:cxnSp>
            <p:nvCxnSpPr>
              <p:cNvPr id="547" name="직선 연결선 11"/>
              <p:cNvCxnSpPr/>
              <p:nvPr/>
            </p:nvCxnSpPr>
            <p:spPr>
              <a:xfrm rot="10800000">
                <a:off x="3901866" y="482703"/>
                <a:ext cx="432048" cy="0"/>
              </a:xfrm>
              <a:prstGeom prst="line">
                <a:avLst/>
              </a:prstGeom>
              <a:noFill/>
              <a:ln w="9525" cap="flat" cmpd="sng" algn="ctr">
                <a:solidFill>
                  <a:srgbClr val="4A7EBB">
                    <a:alpha val="100000"/>
                  </a:srgbClr>
                </a:solidFill>
                <a:prstDash val="solid"/>
              </a:ln>
            </p:spPr>
          </p:cxnSp>
          <p:cxnSp>
            <p:nvCxnSpPr>
              <p:cNvPr id="548" name="직선 연결선 13"/>
              <p:cNvCxnSpPr/>
              <p:nvPr/>
            </p:nvCxnSpPr>
            <p:spPr>
              <a:xfrm rot="10800000">
                <a:off x="3901866" y="696683"/>
                <a:ext cx="432048" cy="0"/>
              </a:xfrm>
              <a:prstGeom prst="line">
                <a:avLst/>
              </a:prstGeom>
              <a:noFill/>
              <a:ln w="9525" cap="flat" cmpd="sng" algn="ctr">
                <a:solidFill>
                  <a:srgbClr val="4A7EBB">
                    <a:alpha val="100000"/>
                  </a:srgbClr>
                </a:solidFill>
                <a:prstDash val="solid"/>
              </a:ln>
            </p:spPr>
          </p:cxnSp>
          <p:cxnSp>
            <p:nvCxnSpPr>
              <p:cNvPr id="549" name="직선 연결선 14"/>
              <p:cNvCxnSpPr/>
              <p:nvPr/>
            </p:nvCxnSpPr>
            <p:spPr>
              <a:xfrm rot="10800000">
                <a:off x="3892789" y="950667"/>
                <a:ext cx="432048" cy="0"/>
              </a:xfrm>
              <a:prstGeom prst="line">
                <a:avLst/>
              </a:prstGeom>
              <a:noFill/>
              <a:ln w="9525" cap="flat" cmpd="sng" algn="ctr">
                <a:solidFill>
                  <a:srgbClr val="4A7EBB">
                    <a:alpha val="100000"/>
                  </a:srgbClr>
                </a:solidFill>
                <a:prstDash val="solid"/>
              </a:ln>
            </p:spPr>
          </p:cxnSp>
          <p:cxnSp>
            <p:nvCxnSpPr>
              <p:cNvPr id="550" name="직선 연결선 15"/>
              <p:cNvCxnSpPr/>
              <p:nvPr/>
            </p:nvCxnSpPr>
            <p:spPr>
              <a:xfrm rot="10800000">
                <a:off x="3901866" y="1200739"/>
                <a:ext cx="432048" cy="0"/>
              </a:xfrm>
              <a:prstGeom prst="line">
                <a:avLst/>
              </a:prstGeom>
              <a:noFill/>
              <a:ln w="9525" cap="flat" cmpd="sng" algn="ctr">
                <a:solidFill>
                  <a:srgbClr val="4A7EBB">
                    <a:alpha val="100000"/>
                  </a:srgbClr>
                </a:solidFill>
                <a:prstDash val="solid"/>
              </a:ln>
            </p:spPr>
          </p:cxnSp>
          <p:sp>
            <p:nvSpPr>
              <p:cNvPr id="551" name="타원 16"/>
              <p:cNvSpPr/>
              <p:nvPr/>
            </p:nvSpPr>
            <p:spPr>
              <a:xfrm>
                <a:off x="3757850" y="439630"/>
                <a:ext cx="144016" cy="115080"/>
              </a:xfrm>
              <a:prstGeom prst="ellipse">
                <a:avLst/>
              </a:prstGeom>
              <a:solidFill>
                <a:srgbClr val="4F81BD">
                  <a:alpha val="100000"/>
                </a:srgbClr>
              </a:solidFill>
              <a:ln w="25400" cap="flat" cmpd="sng" algn="ctr">
                <a:solidFill>
                  <a:srgbClr val="395E8A">
                    <a:alpha val="100000"/>
                  </a:srgbClr>
                </a:solidFill>
                <a:prstDash val="solid"/>
              </a:ln>
            </p:spPr>
            <p:txBody>
              <a:bodyPr anchor="ctr"/>
              <a:lstStyle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endParaRPr kumimoji="0" lang="ko-KR" altLang="en-US" sz="1800" b="0" i="0" u="none" strike="noStrike" kern="1200" cap="none" spc="0" normalizeH="0" baseline="0">
                  <a:solidFill>
                    <a:srgbClr val="FFFFFF"/>
                  </a:solidFill>
                  <a:latin typeface="맑은 고딕"/>
                  <a:ea typeface="맑은 고딕"/>
                  <a:cs typeface="맑은 고딕"/>
                </a:endParaRPr>
              </a:p>
            </p:txBody>
          </p:sp>
          <p:sp>
            <p:nvSpPr>
              <p:cNvPr id="552" name="타원 20"/>
              <p:cNvSpPr/>
              <p:nvPr/>
            </p:nvSpPr>
            <p:spPr>
              <a:xfrm>
                <a:off x="3748773" y="664038"/>
                <a:ext cx="144016" cy="115080"/>
              </a:xfrm>
              <a:prstGeom prst="ellipse">
                <a:avLst/>
              </a:prstGeom>
              <a:solidFill>
                <a:srgbClr val="FFFFFF">
                  <a:alpha val="100000"/>
                </a:srgbClr>
              </a:solidFill>
              <a:ln w="25400" cap="flat" cmpd="sng" algn="ctr">
                <a:solidFill>
                  <a:srgbClr val="395E8A">
                    <a:alpha val="100000"/>
                  </a:srgbClr>
                </a:solidFill>
                <a:prstDash val="solid"/>
              </a:ln>
            </p:spPr>
            <p:txBody>
              <a:bodyPr anchor="ctr"/>
              <a:lstStyle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endParaRPr kumimoji="0" lang="ko-KR" altLang="en-US" sz="1800" b="0" i="0" u="none" strike="noStrike" kern="1200" cap="none" spc="0" normalizeH="0" baseline="0">
                  <a:solidFill>
                    <a:srgbClr val="FFFFFF"/>
                  </a:solidFill>
                  <a:latin typeface="맑은 고딕"/>
                  <a:ea typeface="맑은 고딕"/>
                  <a:cs typeface="맑은 고딕"/>
                </a:endParaRPr>
              </a:p>
            </p:txBody>
          </p:sp>
          <p:sp>
            <p:nvSpPr>
              <p:cNvPr id="553" name="타원 21"/>
              <p:cNvSpPr/>
              <p:nvPr/>
            </p:nvSpPr>
            <p:spPr>
              <a:xfrm>
                <a:off x="3757850" y="907594"/>
                <a:ext cx="144016" cy="115080"/>
              </a:xfrm>
              <a:prstGeom prst="ellipse">
                <a:avLst/>
              </a:prstGeom>
              <a:solidFill>
                <a:srgbClr val="FFFFFF">
                  <a:alpha val="100000"/>
                </a:srgbClr>
              </a:solidFill>
              <a:ln w="25400" cap="flat" cmpd="sng" algn="ctr">
                <a:solidFill>
                  <a:srgbClr val="395E8A">
                    <a:alpha val="100000"/>
                  </a:srgbClr>
                </a:solidFill>
                <a:prstDash val="solid"/>
              </a:ln>
            </p:spPr>
            <p:txBody>
              <a:bodyPr anchor="ctr"/>
              <a:lstStyle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endParaRPr kumimoji="0" lang="ko-KR" altLang="en-US" sz="1800" b="0" i="0" u="none" strike="noStrike" kern="1200" cap="none" spc="0" normalizeH="0" baseline="0">
                  <a:solidFill>
                    <a:srgbClr val="FFFFFF"/>
                  </a:solidFill>
                  <a:latin typeface="맑은 고딕"/>
                  <a:ea typeface="맑은 고딕"/>
                  <a:cs typeface="맑은 고딕"/>
                </a:endParaRPr>
              </a:p>
            </p:txBody>
          </p:sp>
          <p:sp>
            <p:nvSpPr>
              <p:cNvPr id="554" name="타원 22"/>
              <p:cNvSpPr/>
              <p:nvPr/>
            </p:nvSpPr>
            <p:spPr>
              <a:xfrm>
                <a:off x="3766234" y="1157666"/>
                <a:ext cx="144016" cy="115080"/>
              </a:xfrm>
              <a:prstGeom prst="ellipse">
                <a:avLst/>
              </a:prstGeom>
              <a:solidFill>
                <a:srgbClr val="FFFFFF">
                  <a:alpha val="100000"/>
                </a:srgbClr>
              </a:solidFill>
              <a:ln w="25400" cap="flat" cmpd="sng" algn="ctr">
                <a:solidFill>
                  <a:srgbClr val="395E8A">
                    <a:alpha val="100000"/>
                  </a:srgbClr>
                </a:solidFill>
                <a:prstDash val="solid"/>
              </a:ln>
            </p:spPr>
            <p:txBody>
              <a:bodyPr anchor="ctr"/>
              <a:lstStyle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endParaRPr kumimoji="0" lang="ko-KR" altLang="en-US" sz="1800" b="0" i="0" u="none" strike="noStrike" kern="1200" cap="none" spc="0" normalizeH="0" baseline="0">
                  <a:solidFill>
                    <a:srgbClr val="FFFFFF"/>
                  </a:solidFill>
                  <a:latin typeface="맑은 고딕"/>
                  <a:ea typeface="맑은 고딕"/>
                  <a:cs typeface="맑은 고딕"/>
                </a:endParaRPr>
              </a:p>
            </p:txBody>
          </p:sp>
          <p:sp>
            <p:nvSpPr>
              <p:cNvPr id="555" name="TextBox 23"/>
              <p:cNvSpPr txBox="1"/>
              <p:nvPr/>
            </p:nvSpPr>
            <p:spPr>
              <a:xfrm>
                <a:off x="3095501" y="387879"/>
                <a:ext cx="696483" cy="24341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lvl="0" indent="0" algn="l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r>
                  <a:rPr kumimoji="0" lang="ko-KR" altLang="en-US" sz="1000" b="0" i="0" u="none" strike="noStrike" kern="1200" cap="none" spc="0" normalizeH="0" baseline="0">
                    <a:solidFill>
                      <a:srgbClr val="000000"/>
                    </a:solidFill>
                    <a:latin typeface="맑은 고딕"/>
                    <a:ea typeface="맑은 고딕"/>
                    <a:cs typeface="맑은 고딕"/>
                  </a:rPr>
                  <a:t>학번</a:t>
                </a:r>
              </a:p>
            </p:txBody>
          </p:sp>
          <p:sp>
            <p:nvSpPr>
              <p:cNvPr id="556" name="TextBox 24"/>
              <p:cNvSpPr txBox="1"/>
              <p:nvPr/>
            </p:nvSpPr>
            <p:spPr>
              <a:xfrm>
                <a:off x="3083429" y="635273"/>
                <a:ext cx="696483" cy="24373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lvl="0" indent="0" algn="l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r>
                  <a:rPr kumimoji="0" lang="ko-KR" altLang="en-US" sz="1000" b="0" i="0" u="none" strike="noStrike" kern="1200" cap="none" spc="0" normalizeH="0" baseline="0">
                    <a:solidFill>
                      <a:srgbClr val="000000"/>
                    </a:solidFill>
                    <a:latin typeface="맑은 고딕"/>
                    <a:ea typeface="맑은 고딕"/>
                    <a:cs typeface="맑은 고딕"/>
                  </a:rPr>
                  <a:t>이름</a:t>
                </a:r>
              </a:p>
            </p:txBody>
          </p:sp>
          <p:sp>
            <p:nvSpPr>
              <p:cNvPr id="557" name="TextBox 25"/>
              <p:cNvSpPr txBox="1"/>
              <p:nvPr/>
            </p:nvSpPr>
            <p:spPr>
              <a:xfrm>
                <a:off x="3095501" y="861761"/>
                <a:ext cx="696483" cy="24352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lvl="0" indent="0" algn="l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r>
                  <a:rPr kumimoji="0" lang="ko-KR" altLang="en-US" sz="1000" b="0" i="0" u="none" strike="noStrike" kern="1200" cap="none" spc="0" normalizeH="0" baseline="0">
                    <a:solidFill>
                      <a:srgbClr val="000000"/>
                    </a:solidFill>
                    <a:latin typeface="맑은 고딕"/>
                    <a:ea typeface="맑은 고딕"/>
                    <a:cs typeface="맑은 고딕"/>
                  </a:rPr>
                  <a:t>비밀번호</a:t>
                </a:r>
              </a:p>
            </p:txBody>
          </p:sp>
          <p:sp>
            <p:nvSpPr>
              <p:cNvPr id="558" name="TextBox 26"/>
              <p:cNvSpPr txBox="1"/>
              <p:nvPr/>
            </p:nvSpPr>
            <p:spPr>
              <a:xfrm>
                <a:off x="3095501" y="1128797"/>
                <a:ext cx="696483" cy="2430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lvl="0" indent="0" algn="l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r>
                  <a:rPr kumimoji="0" lang="ko-KR" altLang="en-US" sz="1000" b="0" i="0" u="none" strike="noStrike" kern="1200" cap="none" spc="0" normalizeH="0" baseline="0">
                    <a:solidFill>
                      <a:srgbClr val="000000"/>
                    </a:solidFill>
                    <a:latin typeface="맑은 고딕"/>
                    <a:ea typeface="맑은 고딕"/>
                    <a:cs typeface="맑은 고딕"/>
                  </a:rPr>
                  <a:t>학년</a:t>
                </a:r>
              </a:p>
            </p:txBody>
          </p:sp>
          <p:cxnSp>
            <p:nvCxnSpPr>
              <p:cNvPr id="559" name="직선 연결선 15"/>
              <p:cNvCxnSpPr/>
              <p:nvPr/>
            </p:nvCxnSpPr>
            <p:spPr>
              <a:xfrm rot="10800000">
                <a:off x="3905968" y="1433042"/>
                <a:ext cx="432048" cy="0"/>
              </a:xfrm>
              <a:prstGeom prst="line">
                <a:avLst/>
              </a:prstGeom>
              <a:noFill/>
              <a:ln w="9525" cap="flat" cmpd="sng" algn="ctr">
                <a:solidFill>
                  <a:srgbClr val="4A7EBB">
                    <a:alpha val="100000"/>
                  </a:srgbClr>
                </a:solidFill>
                <a:prstDash val="solid"/>
              </a:ln>
            </p:spPr>
          </p:cxnSp>
          <p:sp>
            <p:nvSpPr>
              <p:cNvPr id="560" name="타원 22"/>
              <p:cNvSpPr/>
              <p:nvPr/>
            </p:nvSpPr>
            <p:spPr>
              <a:xfrm>
                <a:off x="3770336" y="1389969"/>
                <a:ext cx="144016" cy="115080"/>
              </a:xfrm>
              <a:prstGeom prst="ellipse">
                <a:avLst/>
              </a:prstGeom>
              <a:solidFill>
                <a:srgbClr val="FFFFFF">
                  <a:alpha val="100000"/>
                </a:srgbClr>
              </a:solidFill>
              <a:ln w="25400" cap="flat" cmpd="sng" algn="ctr">
                <a:solidFill>
                  <a:srgbClr val="395E8A">
                    <a:alpha val="100000"/>
                  </a:srgbClr>
                </a:solidFill>
                <a:prstDash val="solid"/>
              </a:ln>
            </p:spPr>
            <p:txBody>
              <a:bodyPr anchor="ctr"/>
              <a:lstStyle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endParaRPr kumimoji="0" lang="ko-KR" altLang="en-US" sz="1800" b="0" i="0" u="none" strike="noStrike" kern="1200" cap="none" spc="0" normalizeH="0" baseline="0">
                  <a:solidFill>
                    <a:srgbClr val="FFFFFF"/>
                  </a:solidFill>
                  <a:latin typeface="맑은 고딕"/>
                  <a:ea typeface="맑은 고딕"/>
                  <a:cs typeface="맑은 고딕"/>
                </a:endParaRPr>
              </a:p>
            </p:txBody>
          </p:sp>
          <p:sp>
            <p:nvSpPr>
              <p:cNvPr id="561" name="TextBox 26"/>
              <p:cNvSpPr txBox="1"/>
              <p:nvPr/>
            </p:nvSpPr>
            <p:spPr>
              <a:xfrm>
                <a:off x="3099603" y="1361219"/>
                <a:ext cx="697062" cy="2438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lvl="0" indent="0" algn="l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r>
                  <a:rPr kumimoji="0" lang="ko-KR" altLang="en-US" sz="1000" b="0" i="0" u="none" strike="noStrike" kern="1200" cap="none" spc="0" normalizeH="0" baseline="0">
                    <a:solidFill>
                      <a:srgbClr val="000000"/>
                    </a:solidFill>
                    <a:latin typeface="맑은 고딕"/>
                    <a:ea typeface="맑은 고딕"/>
                    <a:cs typeface="맑은 고딕"/>
                  </a:rPr>
                  <a:t>생년월일</a:t>
                </a:r>
              </a:p>
            </p:txBody>
          </p:sp>
          <p:cxnSp>
            <p:nvCxnSpPr>
              <p:cNvPr id="562" name="직선 연결선 15"/>
              <p:cNvCxnSpPr/>
              <p:nvPr/>
            </p:nvCxnSpPr>
            <p:spPr>
              <a:xfrm rot="10800000">
                <a:off x="3905968" y="1649066"/>
                <a:ext cx="432048" cy="0"/>
              </a:xfrm>
              <a:prstGeom prst="line">
                <a:avLst/>
              </a:prstGeom>
              <a:noFill/>
              <a:ln w="9525" cap="flat" cmpd="sng" algn="ctr">
                <a:solidFill>
                  <a:srgbClr val="4A7EBB">
                    <a:alpha val="100000"/>
                  </a:srgbClr>
                </a:solidFill>
                <a:prstDash val="solid"/>
              </a:ln>
            </p:spPr>
          </p:cxnSp>
          <p:sp>
            <p:nvSpPr>
              <p:cNvPr id="563" name="타원 22"/>
              <p:cNvSpPr/>
              <p:nvPr/>
            </p:nvSpPr>
            <p:spPr>
              <a:xfrm>
                <a:off x="3770336" y="1605993"/>
                <a:ext cx="144016" cy="115080"/>
              </a:xfrm>
              <a:prstGeom prst="ellipse">
                <a:avLst/>
              </a:prstGeom>
              <a:solidFill>
                <a:srgbClr val="FFFFFF">
                  <a:alpha val="100000"/>
                </a:srgbClr>
              </a:solidFill>
              <a:ln w="25400" cap="flat" cmpd="sng" algn="ctr">
                <a:solidFill>
                  <a:srgbClr val="395E8A">
                    <a:alpha val="100000"/>
                  </a:srgbClr>
                </a:solidFill>
                <a:prstDash val="solid"/>
              </a:ln>
            </p:spPr>
            <p:txBody>
              <a:bodyPr anchor="ctr"/>
              <a:lstStyle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endParaRPr kumimoji="0" lang="ko-KR" altLang="en-US" sz="1800" b="0" i="0" u="none" strike="noStrike" kern="1200" cap="none" spc="0" normalizeH="0" baseline="0">
                  <a:solidFill>
                    <a:srgbClr val="FFFFFF"/>
                  </a:solidFill>
                  <a:latin typeface="맑은 고딕"/>
                  <a:ea typeface="맑은 고딕"/>
                  <a:cs typeface="맑은 고딕"/>
                </a:endParaRPr>
              </a:p>
            </p:txBody>
          </p:sp>
          <p:sp>
            <p:nvSpPr>
              <p:cNvPr id="564" name="TextBox 26"/>
              <p:cNvSpPr txBox="1"/>
              <p:nvPr/>
            </p:nvSpPr>
            <p:spPr>
              <a:xfrm>
                <a:off x="3099603" y="1577228"/>
                <a:ext cx="697062" cy="24358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lvl="0" indent="0" algn="l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r>
                  <a:rPr kumimoji="0" lang="ko-KR" altLang="en-US" sz="1000" b="0" i="0" u="none" strike="noStrike" kern="1200" cap="none" spc="0" normalizeH="0" baseline="0">
                    <a:solidFill>
                      <a:srgbClr val="000000"/>
                    </a:solidFill>
                    <a:latin typeface="맑은 고딕"/>
                    <a:ea typeface="맑은 고딕"/>
                    <a:cs typeface="맑은 고딕"/>
                  </a:rPr>
                  <a:t>주민번호</a:t>
                </a:r>
              </a:p>
            </p:txBody>
          </p:sp>
          <p:cxnSp>
            <p:nvCxnSpPr>
              <p:cNvPr id="565" name="직선 연결선 15"/>
              <p:cNvCxnSpPr/>
              <p:nvPr/>
            </p:nvCxnSpPr>
            <p:spPr>
              <a:xfrm rot="10800000">
                <a:off x="3905968" y="1885996"/>
                <a:ext cx="432048" cy="0"/>
              </a:xfrm>
              <a:prstGeom prst="line">
                <a:avLst/>
              </a:prstGeom>
              <a:noFill/>
              <a:ln w="9525" cap="flat" cmpd="sng" algn="ctr">
                <a:solidFill>
                  <a:srgbClr val="4A7EBB">
                    <a:alpha val="100000"/>
                  </a:srgbClr>
                </a:solidFill>
                <a:prstDash val="solid"/>
              </a:ln>
            </p:spPr>
          </p:cxnSp>
          <p:sp>
            <p:nvSpPr>
              <p:cNvPr id="566" name="타원 22"/>
              <p:cNvSpPr/>
              <p:nvPr/>
            </p:nvSpPr>
            <p:spPr>
              <a:xfrm>
                <a:off x="3770336" y="1842923"/>
                <a:ext cx="144016" cy="115080"/>
              </a:xfrm>
              <a:prstGeom prst="ellipse">
                <a:avLst/>
              </a:prstGeom>
              <a:solidFill>
                <a:srgbClr val="FFFFFF">
                  <a:alpha val="100000"/>
                </a:srgbClr>
              </a:solidFill>
              <a:ln w="25400" cap="flat" cmpd="sng" algn="ctr">
                <a:solidFill>
                  <a:srgbClr val="395E8A">
                    <a:alpha val="100000"/>
                  </a:srgbClr>
                </a:solidFill>
                <a:prstDash val="solid"/>
              </a:ln>
            </p:spPr>
            <p:txBody>
              <a:bodyPr anchor="ctr"/>
              <a:lstStyle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endParaRPr kumimoji="0" lang="ko-KR" altLang="en-US" sz="1800" b="0" i="0" u="none" strike="noStrike" kern="1200" cap="none" spc="0" normalizeH="0" baseline="0">
                  <a:solidFill>
                    <a:srgbClr val="FFFFFF"/>
                  </a:solidFill>
                  <a:latin typeface="맑은 고딕"/>
                  <a:ea typeface="맑은 고딕"/>
                  <a:cs typeface="맑은 고딕"/>
                </a:endParaRPr>
              </a:p>
            </p:txBody>
          </p:sp>
          <p:sp>
            <p:nvSpPr>
              <p:cNvPr id="567" name="TextBox 26"/>
              <p:cNvSpPr txBox="1"/>
              <p:nvPr/>
            </p:nvSpPr>
            <p:spPr>
              <a:xfrm>
                <a:off x="3099603" y="1814169"/>
                <a:ext cx="696483" cy="2436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lvl="0" indent="0" algn="l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r>
                  <a:rPr kumimoji="0" lang="ko-KR" altLang="en-US" sz="1000" b="0" i="0" u="none" strike="noStrike" kern="1200" cap="none" spc="0" normalizeH="0" baseline="0">
                    <a:solidFill>
                      <a:srgbClr val="000000"/>
                    </a:solidFill>
                    <a:latin typeface="맑은 고딕"/>
                    <a:ea typeface="맑은 고딕"/>
                    <a:cs typeface="맑은 고딕"/>
                  </a:rPr>
                  <a:t>성별</a:t>
                </a:r>
              </a:p>
            </p:txBody>
          </p:sp>
          <p:cxnSp>
            <p:nvCxnSpPr>
              <p:cNvPr id="568" name="직선 연결선 15"/>
              <p:cNvCxnSpPr/>
              <p:nvPr/>
            </p:nvCxnSpPr>
            <p:spPr>
              <a:xfrm rot="10800000">
                <a:off x="3905968" y="2060209"/>
                <a:ext cx="432048" cy="0"/>
              </a:xfrm>
              <a:prstGeom prst="line">
                <a:avLst/>
              </a:prstGeom>
              <a:noFill/>
              <a:ln w="9525" cap="flat" cmpd="sng" algn="ctr">
                <a:solidFill>
                  <a:srgbClr val="4A7EBB">
                    <a:alpha val="100000"/>
                  </a:srgbClr>
                </a:solidFill>
                <a:prstDash val="solid"/>
              </a:ln>
            </p:spPr>
          </p:cxnSp>
          <p:sp>
            <p:nvSpPr>
              <p:cNvPr id="569" name="타원 22"/>
              <p:cNvSpPr/>
              <p:nvPr/>
            </p:nvSpPr>
            <p:spPr>
              <a:xfrm>
                <a:off x="3770336" y="2017136"/>
                <a:ext cx="144016" cy="115080"/>
              </a:xfrm>
              <a:prstGeom prst="ellipse">
                <a:avLst/>
              </a:prstGeom>
              <a:solidFill>
                <a:srgbClr val="FFFFFF">
                  <a:alpha val="100000"/>
                </a:srgbClr>
              </a:solidFill>
              <a:ln w="25400" cap="flat" cmpd="sng" algn="ctr">
                <a:solidFill>
                  <a:srgbClr val="395E8A">
                    <a:alpha val="100000"/>
                  </a:srgbClr>
                </a:solidFill>
                <a:prstDash val="solid"/>
              </a:ln>
            </p:spPr>
            <p:txBody>
              <a:bodyPr anchor="ctr"/>
              <a:lstStyle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endParaRPr kumimoji="0" lang="ko-KR" altLang="en-US" sz="1800" b="0" i="0" u="none" strike="noStrike" kern="1200" cap="none" spc="0" normalizeH="0" baseline="0">
                  <a:solidFill>
                    <a:srgbClr val="FFFFFF"/>
                  </a:solidFill>
                  <a:latin typeface="맑은 고딕"/>
                  <a:ea typeface="맑은 고딕"/>
                  <a:cs typeface="맑은 고딕"/>
                </a:endParaRPr>
              </a:p>
            </p:txBody>
          </p:sp>
          <p:sp>
            <p:nvSpPr>
              <p:cNvPr id="570" name="TextBox 26"/>
              <p:cNvSpPr txBox="1"/>
              <p:nvPr/>
            </p:nvSpPr>
            <p:spPr>
              <a:xfrm>
                <a:off x="3099603" y="1988280"/>
                <a:ext cx="696483" cy="24315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lvl="0" indent="0" algn="l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r>
                  <a:rPr kumimoji="0" lang="en-US" altLang="ko-KR" sz="1000" b="0" i="0" u="none" strike="noStrike" kern="1200" cap="none" spc="0" normalizeH="0" baseline="0" dirty="0">
                    <a:solidFill>
                      <a:srgbClr val="000000"/>
                    </a:solidFill>
                    <a:latin typeface="맑은 고딕"/>
                    <a:ea typeface="맑은 고딕"/>
                    <a:cs typeface="맑은 고딕"/>
                  </a:rPr>
                  <a:t>email</a:t>
                </a:r>
              </a:p>
            </p:txBody>
          </p:sp>
          <p:cxnSp>
            <p:nvCxnSpPr>
              <p:cNvPr id="571" name="직선 연결선 15"/>
              <p:cNvCxnSpPr/>
              <p:nvPr/>
            </p:nvCxnSpPr>
            <p:spPr>
              <a:xfrm rot="10800000">
                <a:off x="3905968" y="2270895"/>
                <a:ext cx="432048" cy="0"/>
              </a:xfrm>
              <a:prstGeom prst="line">
                <a:avLst/>
              </a:prstGeom>
              <a:noFill/>
              <a:ln w="9525" cap="flat" cmpd="sng" algn="ctr">
                <a:solidFill>
                  <a:srgbClr val="4A7EBB">
                    <a:alpha val="100000"/>
                  </a:srgbClr>
                </a:solidFill>
                <a:prstDash val="solid"/>
              </a:ln>
            </p:spPr>
          </p:cxnSp>
          <p:sp>
            <p:nvSpPr>
              <p:cNvPr id="572" name="타원 22"/>
              <p:cNvSpPr/>
              <p:nvPr/>
            </p:nvSpPr>
            <p:spPr>
              <a:xfrm>
                <a:off x="3770336" y="2227822"/>
                <a:ext cx="144016" cy="115080"/>
              </a:xfrm>
              <a:prstGeom prst="ellipse">
                <a:avLst/>
              </a:prstGeom>
              <a:solidFill>
                <a:srgbClr val="FFFFFF">
                  <a:alpha val="100000"/>
                </a:srgbClr>
              </a:solidFill>
              <a:ln w="25400" cap="flat" cmpd="sng" algn="ctr">
                <a:solidFill>
                  <a:srgbClr val="395E8A">
                    <a:alpha val="100000"/>
                  </a:srgbClr>
                </a:solidFill>
                <a:prstDash val="solid"/>
              </a:ln>
            </p:spPr>
            <p:txBody>
              <a:bodyPr anchor="ctr"/>
              <a:lstStyle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endParaRPr kumimoji="0" lang="ko-KR" altLang="en-US" sz="1800" b="0" i="0" u="none" strike="noStrike" kern="1200" cap="none" spc="0" normalizeH="0" baseline="0">
                  <a:solidFill>
                    <a:srgbClr val="FFFFFF"/>
                  </a:solidFill>
                  <a:latin typeface="맑은 고딕"/>
                  <a:ea typeface="맑은 고딕"/>
                  <a:cs typeface="맑은 고딕"/>
                </a:endParaRPr>
              </a:p>
            </p:txBody>
          </p:sp>
          <p:sp>
            <p:nvSpPr>
              <p:cNvPr id="573" name="TextBox 26"/>
              <p:cNvSpPr txBox="1"/>
              <p:nvPr/>
            </p:nvSpPr>
            <p:spPr>
              <a:xfrm>
                <a:off x="3099603" y="2199051"/>
                <a:ext cx="696483" cy="2435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lvl="0" indent="0" algn="l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r>
                  <a:rPr kumimoji="0" lang="ko-KR" altLang="en-US" sz="1000" b="0" i="0" u="none" strike="noStrike" kern="1200" cap="none" spc="0" normalizeH="0" baseline="0">
                    <a:solidFill>
                      <a:srgbClr val="000000"/>
                    </a:solidFill>
                    <a:latin typeface="맑은 고딕"/>
                    <a:ea typeface="맑은 고딕"/>
                    <a:cs typeface="맑은 고딕"/>
                  </a:rPr>
                  <a:t>국적</a:t>
                </a:r>
              </a:p>
            </p:txBody>
          </p:sp>
          <p:cxnSp>
            <p:nvCxnSpPr>
              <p:cNvPr id="574" name="직선 연결선 15"/>
              <p:cNvCxnSpPr/>
              <p:nvPr/>
            </p:nvCxnSpPr>
            <p:spPr>
              <a:xfrm rot="10800000">
                <a:off x="3905968" y="2558927"/>
                <a:ext cx="432048" cy="0"/>
              </a:xfrm>
              <a:prstGeom prst="line">
                <a:avLst/>
              </a:prstGeom>
              <a:noFill/>
              <a:ln w="9525" cap="flat" cmpd="sng" algn="ctr">
                <a:solidFill>
                  <a:srgbClr val="4A7EBB">
                    <a:alpha val="100000"/>
                  </a:srgbClr>
                </a:solidFill>
                <a:prstDash val="solid"/>
              </a:ln>
            </p:spPr>
          </p:cxnSp>
          <p:sp>
            <p:nvSpPr>
              <p:cNvPr id="575" name="타원 22"/>
              <p:cNvSpPr/>
              <p:nvPr/>
            </p:nvSpPr>
            <p:spPr>
              <a:xfrm>
                <a:off x="3770336" y="2515854"/>
                <a:ext cx="144016" cy="115080"/>
              </a:xfrm>
              <a:prstGeom prst="ellipse">
                <a:avLst/>
              </a:prstGeom>
              <a:solidFill>
                <a:srgbClr val="FFFFFF">
                  <a:alpha val="100000"/>
                </a:srgbClr>
              </a:solidFill>
              <a:ln w="25400" cap="flat" cmpd="sng" algn="ctr">
                <a:solidFill>
                  <a:srgbClr val="395E8A">
                    <a:alpha val="100000"/>
                  </a:srgbClr>
                </a:solidFill>
                <a:prstDash val="solid"/>
              </a:ln>
            </p:spPr>
            <p:txBody>
              <a:bodyPr anchor="ctr"/>
              <a:lstStyle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endParaRPr kumimoji="0" lang="ko-KR" altLang="en-US" sz="1800" b="0" i="0" u="none" strike="noStrike" kern="1200" cap="none" spc="0" normalizeH="0" baseline="0">
                  <a:solidFill>
                    <a:srgbClr val="FFFFFF"/>
                  </a:solidFill>
                  <a:latin typeface="맑은 고딕"/>
                  <a:ea typeface="맑은 고딕"/>
                  <a:cs typeface="맑은 고딕"/>
                </a:endParaRPr>
              </a:p>
            </p:txBody>
          </p:sp>
          <p:sp>
            <p:nvSpPr>
              <p:cNvPr id="576" name="TextBox 26"/>
              <p:cNvSpPr txBox="1"/>
              <p:nvPr/>
            </p:nvSpPr>
            <p:spPr>
              <a:xfrm>
                <a:off x="3099603" y="2487141"/>
                <a:ext cx="696483" cy="2438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lvl="0" indent="0" algn="l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r>
                  <a:rPr kumimoji="0" lang="ko-KR" altLang="en-US" sz="1000" b="0" i="0" u="none" strike="noStrike" kern="1200" cap="none" spc="0" normalizeH="0" baseline="0">
                    <a:solidFill>
                      <a:srgbClr val="000000"/>
                    </a:solidFill>
                    <a:latin typeface="맑은 고딕"/>
                    <a:ea typeface="맑은 고딕"/>
                    <a:cs typeface="맑은 고딕"/>
                  </a:rPr>
                  <a:t>주소</a:t>
                </a:r>
              </a:p>
            </p:txBody>
          </p:sp>
          <p:cxnSp>
            <p:nvCxnSpPr>
              <p:cNvPr id="577" name="직선 연결선 15"/>
              <p:cNvCxnSpPr/>
              <p:nvPr/>
            </p:nvCxnSpPr>
            <p:spPr>
              <a:xfrm rot="10800000">
                <a:off x="3905968" y="2733140"/>
                <a:ext cx="432048" cy="0"/>
              </a:xfrm>
              <a:prstGeom prst="line">
                <a:avLst/>
              </a:prstGeom>
              <a:noFill/>
              <a:ln w="9525" cap="flat" cmpd="sng" algn="ctr">
                <a:solidFill>
                  <a:srgbClr val="4A7EBB">
                    <a:alpha val="100000"/>
                  </a:srgbClr>
                </a:solidFill>
                <a:prstDash val="solid"/>
              </a:ln>
            </p:spPr>
          </p:cxnSp>
          <p:sp>
            <p:nvSpPr>
              <p:cNvPr id="578" name="타원 22"/>
              <p:cNvSpPr/>
              <p:nvPr/>
            </p:nvSpPr>
            <p:spPr>
              <a:xfrm>
                <a:off x="3770336" y="2690067"/>
                <a:ext cx="144016" cy="115080"/>
              </a:xfrm>
              <a:prstGeom prst="ellipse">
                <a:avLst/>
              </a:prstGeom>
              <a:solidFill>
                <a:srgbClr val="FFFFFF">
                  <a:alpha val="100000"/>
                </a:srgbClr>
              </a:solidFill>
              <a:ln w="25400" cap="flat" cmpd="sng" algn="ctr">
                <a:solidFill>
                  <a:srgbClr val="395E8A">
                    <a:alpha val="100000"/>
                  </a:srgbClr>
                </a:solidFill>
                <a:prstDash val="solid"/>
              </a:ln>
            </p:spPr>
            <p:txBody>
              <a:bodyPr anchor="ctr"/>
              <a:lstStyle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endParaRPr kumimoji="0" lang="ko-KR" altLang="en-US" sz="1800" b="0" i="0" u="none" strike="noStrike" kern="1200" cap="none" spc="0" normalizeH="0" baseline="0">
                  <a:solidFill>
                    <a:srgbClr val="FFFFFF"/>
                  </a:solidFill>
                  <a:latin typeface="맑은 고딕"/>
                  <a:ea typeface="맑은 고딕"/>
                  <a:cs typeface="맑은 고딕"/>
                </a:endParaRPr>
              </a:p>
            </p:txBody>
          </p:sp>
          <p:sp>
            <p:nvSpPr>
              <p:cNvPr id="579" name="TextBox 26"/>
              <p:cNvSpPr txBox="1"/>
              <p:nvPr/>
            </p:nvSpPr>
            <p:spPr>
              <a:xfrm>
                <a:off x="3099603" y="2661254"/>
                <a:ext cx="696483" cy="2433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lvl="0" indent="0" algn="l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r>
                  <a:rPr kumimoji="0" lang="ko-KR" altLang="en-US" sz="1000" b="0" i="0" u="none" strike="noStrike" kern="1200" cap="none" spc="0" normalizeH="0" baseline="0">
                    <a:solidFill>
                      <a:srgbClr val="000000"/>
                    </a:solidFill>
                    <a:latin typeface="맑은 고딕"/>
                    <a:ea typeface="맑은 고딕"/>
                    <a:cs typeface="맑은 고딕"/>
                  </a:rPr>
                  <a:t>연락처</a:t>
                </a:r>
              </a:p>
            </p:txBody>
          </p:sp>
          <p:sp>
            <p:nvSpPr>
              <p:cNvPr id="620" name="직사각형 76"/>
              <p:cNvSpPr/>
              <p:nvPr/>
            </p:nvSpPr>
            <p:spPr>
              <a:xfrm>
                <a:off x="6419312" y="158443"/>
                <a:ext cx="1320690" cy="742888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25400" cap="flat" cmpd="sng" algn="ctr">
                <a:solidFill>
                  <a:srgbClr val="4F81BD">
                    <a:alpha val="100000"/>
                  </a:srgbClr>
                </a:solidFill>
                <a:prstDash val="solid"/>
              </a:ln>
            </p:spPr>
            <p:txBody>
              <a:bodyPr anchor="ctr"/>
              <a:lstStyle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r>
                  <a:rPr kumimoji="0" lang="ko-KR" altLang="en-US" sz="900" b="0" i="0" u="none" strike="noStrike" kern="1200" cap="none" spc="0" normalizeH="0" baseline="0">
                    <a:solidFill>
                      <a:srgbClr val="000000"/>
                    </a:solidFill>
                    <a:latin typeface="맑은 고딕"/>
                    <a:ea typeface="맑은 고딕"/>
                    <a:cs typeface="맑은 고딕"/>
                  </a:rPr>
                  <a:t>장학</a:t>
                </a:r>
              </a:p>
            </p:txBody>
          </p:sp>
          <p:cxnSp>
            <p:nvCxnSpPr>
              <p:cNvPr id="621" name="직선 연결선 91"/>
              <p:cNvCxnSpPr/>
              <p:nvPr/>
            </p:nvCxnSpPr>
            <p:spPr>
              <a:xfrm rot="16200000" flipH="1" flipV="1">
                <a:off x="6272909" y="1663582"/>
                <a:ext cx="1464294" cy="0"/>
              </a:xfrm>
              <a:prstGeom prst="line">
                <a:avLst/>
              </a:prstGeom>
              <a:noFill/>
              <a:ln w="9525" cap="flat" cmpd="sng" algn="ctr">
                <a:solidFill>
                  <a:srgbClr val="4A7EBB">
                    <a:alpha val="100000"/>
                  </a:srgbClr>
                </a:solidFill>
                <a:prstDash val="solid"/>
              </a:ln>
            </p:spPr>
          </p:cxnSp>
          <p:cxnSp>
            <p:nvCxnSpPr>
              <p:cNvPr id="622" name="직선 연결선 92"/>
              <p:cNvCxnSpPr/>
              <p:nvPr/>
            </p:nvCxnSpPr>
            <p:spPr>
              <a:xfrm flipH="1">
                <a:off x="7005058" y="1098142"/>
                <a:ext cx="432048" cy="0"/>
              </a:xfrm>
              <a:prstGeom prst="line">
                <a:avLst/>
              </a:prstGeom>
              <a:noFill/>
              <a:ln w="9525" cap="flat" cmpd="sng" algn="ctr">
                <a:solidFill>
                  <a:srgbClr val="4A7EBB">
                    <a:alpha val="100000"/>
                  </a:srgbClr>
                </a:solidFill>
                <a:prstDash val="solid"/>
              </a:ln>
            </p:spPr>
          </p:cxnSp>
          <p:cxnSp>
            <p:nvCxnSpPr>
              <p:cNvPr id="623" name="직선 연결선 93"/>
              <p:cNvCxnSpPr/>
              <p:nvPr/>
            </p:nvCxnSpPr>
            <p:spPr>
              <a:xfrm flipH="1">
                <a:off x="7005058" y="1386174"/>
                <a:ext cx="432048" cy="0"/>
              </a:xfrm>
              <a:prstGeom prst="line">
                <a:avLst/>
              </a:prstGeom>
              <a:noFill/>
              <a:ln w="9525" cap="flat" cmpd="sng" algn="ctr">
                <a:solidFill>
                  <a:srgbClr val="4A7EBB">
                    <a:alpha val="100000"/>
                  </a:srgbClr>
                </a:solidFill>
                <a:prstDash val="solid"/>
              </a:ln>
            </p:spPr>
          </p:cxnSp>
          <p:cxnSp>
            <p:nvCxnSpPr>
              <p:cNvPr id="624" name="직선 연결선 94"/>
              <p:cNvCxnSpPr/>
              <p:nvPr/>
            </p:nvCxnSpPr>
            <p:spPr>
              <a:xfrm flipH="1">
                <a:off x="6995981" y="1674206"/>
                <a:ext cx="432048" cy="0"/>
              </a:xfrm>
              <a:prstGeom prst="line">
                <a:avLst/>
              </a:prstGeom>
              <a:noFill/>
              <a:ln w="9525" cap="flat" cmpd="sng" algn="ctr">
                <a:solidFill>
                  <a:srgbClr val="4A7EBB">
                    <a:alpha val="100000"/>
                  </a:srgbClr>
                </a:solidFill>
                <a:prstDash val="solid"/>
              </a:ln>
            </p:spPr>
          </p:cxnSp>
          <p:cxnSp>
            <p:nvCxnSpPr>
              <p:cNvPr id="625" name="직선 연결선 95"/>
              <p:cNvCxnSpPr/>
              <p:nvPr/>
            </p:nvCxnSpPr>
            <p:spPr>
              <a:xfrm flipH="1">
                <a:off x="7008284" y="1962238"/>
                <a:ext cx="432048" cy="0"/>
              </a:xfrm>
              <a:prstGeom prst="line">
                <a:avLst/>
              </a:prstGeom>
              <a:noFill/>
              <a:ln w="9525" cap="flat" cmpd="sng" algn="ctr">
                <a:solidFill>
                  <a:srgbClr val="4A7EBB">
                    <a:alpha val="100000"/>
                  </a:srgbClr>
                </a:solidFill>
                <a:prstDash val="solid"/>
              </a:ln>
            </p:spPr>
          </p:cxnSp>
          <p:sp>
            <p:nvSpPr>
              <p:cNvPr id="626" name="타원 98"/>
              <p:cNvSpPr/>
              <p:nvPr/>
            </p:nvSpPr>
            <p:spPr>
              <a:xfrm>
                <a:off x="7443591" y="1314166"/>
                <a:ext cx="144016" cy="144016"/>
              </a:xfrm>
              <a:prstGeom prst="ellipse">
                <a:avLst/>
              </a:prstGeom>
              <a:solidFill>
                <a:srgbClr val="FFFFFF">
                  <a:alpha val="100000"/>
                </a:srgbClr>
              </a:solidFill>
              <a:ln w="25400" cap="flat" cmpd="sng" algn="ctr">
                <a:solidFill>
                  <a:srgbClr val="395E8A">
                    <a:alpha val="100000"/>
                  </a:srgbClr>
                </a:solidFill>
                <a:prstDash val="solid"/>
              </a:ln>
            </p:spPr>
            <p:txBody>
              <a:bodyPr anchor="ctr"/>
              <a:lstStyle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endParaRPr kumimoji="0" lang="ko-KR" altLang="en-US" sz="1800" b="0" i="0" u="none" strike="noStrike" kern="1200" cap="none" spc="0" normalizeH="0" baseline="0">
                  <a:solidFill>
                    <a:srgbClr val="FFFFFF"/>
                  </a:solidFill>
                  <a:latin typeface="맑은 고딕"/>
                  <a:ea typeface="맑은 고딕"/>
                  <a:cs typeface="맑은 고딕"/>
                </a:endParaRPr>
              </a:p>
            </p:txBody>
          </p:sp>
          <p:sp>
            <p:nvSpPr>
              <p:cNvPr id="627" name="타원 99"/>
              <p:cNvSpPr/>
              <p:nvPr/>
            </p:nvSpPr>
            <p:spPr>
              <a:xfrm>
                <a:off x="7440332" y="1602198"/>
                <a:ext cx="144016" cy="144016"/>
              </a:xfrm>
              <a:prstGeom prst="ellipse">
                <a:avLst/>
              </a:prstGeom>
              <a:solidFill>
                <a:srgbClr val="FFFFFF">
                  <a:alpha val="100000"/>
                </a:srgbClr>
              </a:solidFill>
              <a:ln w="25400" cap="flat" cmpd="sng" algn="ctr">
                <a:solidFill>
                  <a:srgbClr val="395E8A">
                    <a:alpha val="100000"/>
                  </a:srgbClr>
                </a:solidFill>
                <a:prstDash val="solid"/>
              </a:ln>
            </p:spPr>
            <p:txBody>
              <a:bodyPr anchor="ctr"/>
              <a:lstStyle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endParaRPr kumimoji="0" lang="ko-KR" altLang="en-US" sz="1800" b="0" i="0" u="none" strike="noStrike" kern="1200" cap="none" spc="0" normalizeH="0" baseline="0">
                  <a:solidFill>
                    <a:srgbClr val="FFFFFF"/>
                  </a:solidFill>
                  <a:latin typeface="맑은 고딕"/>
                  <a:ea typeface="맑은 고딕"/>
                  <a:cs typeface="맑은 고딕"/>
                </a:endParaRPr>
              </a:p>
            </p:txBody>
          </p:sp>
          <p:sp>
            <p:nvSpPr>
              <p:cNvPr id="628" name="타원 100"/>
              <p:cNvSpPr/>
              <p:nvPr/>
            </p:nvSpPr>
            <p:spPr>
              <a:xfrm>
                <a:off x="7448716" y="1890230"/>
                <a:ext cx="144016" cy="144016"/>
              </a:xfrm>
              <a:prstGeom prst="ellipse">
                <a:avLst/>
              </a:prstGeom>
              <a:solidFill>
                <a:srgbClr val="FFFFFF">
                  <a:alpha val="100000"/>
                </a:srgbClr>
              </a:solidFill>
              <a:ln w="25400" cap="flat" cmpd="sng" algn="ctr">
                <a:solidFill>
                  <a:srgbClr val="395E8A">
                    <a:alpha val="100000"/>
                  </a:srgbClr>
                </a:solidFill>
                <a:prstDash val="solid"/>
              </a:ln>
            </p:spPr>
            <p:txBody>
              <a:bodyPr anchor="ctr"/>
              <a:lstStyle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endParaRPr kumimoji="0" lang="ko-KR" altLang="en-US" sz="1800" b="0" i="0" u="none" strike="noStrike" kern="1200" cap="none" spc="0" normalizeH="0" baseline="0">
                  <a:solidFill>
                    <a:srgbClr val="FFFFFF"/>
                  </a:solidFill>
                  <a:latin typeface="맑은 고딕"/>
                  <a:ea typeface="맑은 고딕"/>
                  <a:cs typeface="맑은 고딕"/>
                </a:endParaRPr>
              </a:p>
            </p:txBody>
          </p:sp>
          <p:sp>
            <p:nvSpPr>
              <p:cNvPr id="632" name="타원 107"/>
              <p:cNvSpPr/>
              <p:nvPr/>
            </p:nvSpPr>
            <p:spPr>
              <a:xfrm>
                <a:off x="7455560" y="1026134"/>
                <a:ext cx="144016" cy="144016"/>
              </a:xfrm>
              <a:prstGeom prst="ellipse">
                <a:avLst/>
              </a:prstGeom>
              <a:solidFill>
                <a:srgbClr val="4F81BD">
                  <a:alpha val="100000"/>
                </a:srgbClr>
              </a:solidFill>
              <a:ln w="25400" cap="flat" cmpd="sng" algn="ctr">
                <a:solidFill>
                  <a:srgbClr val="395E8A">
                    <a:alpha val="100000"/>
                  </a:srgbClr>
                </a:solidFill>
                <a:prstDash val="solid"/>
              </a:ln>
            </p:spPr>
            <p:txBody>
              <a:bodyPr anchor="ctr"/>
              <a:lstStyle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endParaRPr kumimoji="0" lang="ko-KR" altLang="en-US" sz="1800" b="0" i="0" u="none" strike="noStrike" kern="1200" cap="none" spc="0" normalizeH="0" baseline="0">
                  <a:solidFill>
                    <a:srgbClr val="FFFFFF"/>
                  </a:solidFill>
                  <a:latin typeface="맑은 고딕"/>
                  <a:ea typeface="맑은 고딕"/>
                  <a:cs typeface="맑은 고딕"/>
                </a:endParaRPr>
              </a:p>
            </p:txBody>
          </p:sp>
          <p:cxnSp>
            <p:nvCxnSpPr>
              <p:cNvPr id="633" name="직선 연결선 95"/>
              <p:cNvCxnSpPr/>
              <p:nvPr/>
            </p:nvCxnSpPr>
            <p:spPr>
              <a:xfrm flipH="1">
                <a:off x="7008284" y="2204864"/>
                <a:ext cx="432048" cy="0"/>
              </a:xfrm>
              <a:prstGeom prst="line">
                <a:avLst/>
              </a:prstGeom>
              <a:noFill/>
              <a:ln w="9525" cap="flat" cmpd="sng" algn="ctr">
                <a:solidFill>
                  <a:srgbClr val="4A7EBB">
                    <a:alpha val="100000"/>
                  </a:srgbClr>
                </a:solidFill>
                <a:prstDash val="solid"/>
              </a:ln>
            </p:spPr>
          </p:cxnSp>
          <p:sp>
            <p:nvSpPr>
              <p:cNvPr id="634" name="타원 100"/>
              <p:cNvSpPr/>
              <p:nvPr/>
            </p:nvSpPr>
            <p:spPr>
              <a:xfrm>
                <a:off x="7448716" y="2132856"/>
                <a:ext cx="144016" cy="144016"/>
              </a:xfrm>
              <a:prstGeom prst="ellipse">
                <a:avLst/>
              </a:prstGeom>
              <a:solidFill>
                <a:srgbClr val="FFFFFF">
                  <a:alpha val="100000"/>
                </a:srgbClr>
              </a:solidFill>
              <a:ln w="25400" cap="flat" cmpd="sng" algn="ctr">
                <a:solidFill>
                  <a:srgbClr val="395E8A">
                    <a:alpha val="100000"/>
                  </a:srgbClr>
                </a:solidFill>
                <a:prstDash val="solid"/>
              </a:ln>
            </p:spPr>
            <p:txBody>
              <a:bodyPr anchor="ctr"/>
              <a:lstStyle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endParaRPr kumimoji="0" lang="ko-KR" altLang="en-US" sz="1800" b="0" i="0" u="none" strike="noStrike" kern="1200" cap="none" spc="0" normalizeH="0" baseline="0">
                  <a:solidFill>
                    <a:srgbClr val="FFFFFF"/>
                  </a:solidFill>
                  <a:latin typeface="맑은 고딕"/>
                  <a:ea typeface="맑은 고딕"/>
                  <a:cs typeface="맑은 고딕"/>
                </a:endParaRPr>
              </a:p>
            </p:txBody>
          </p:sp>
          <p:cxnSp>
            <p:nvCxnSpPr>
              <p:cNvPr id="637" name="직선 연결선 95"/>
              <p:cNvCxnSpPr/>
              <p:nvPr/>
            </p:nvCxnSpPr>
            <p:spPr>
              <a:xfrm flipH="1">
                <a:off x="7008284" y="2419008"/>
                <a:ext cx="432048" cy="0"/>
              </a:xfrm>
              <a:prstGeom prst="line">
                <a:avLst/>
              </a:prstGeom>
              <a:noFill/>
              <a:ln w="9525" cap="flat" cmpd="sng" algn="ctr">
                <a:solidFill>
                  <a:srgbClr val="4A7EBB">
                    <a:alpha val="100000"/>
                  </a:srgbClr>
                </a:solidFill>
                <a:prstDash val="solid"/>
              </a:ln>
            </p:spPr>
          </p:cxnSp>
          <p:sp>
            <p:nvSpPr>
              <p:cNvPr id="638" name="타원 100"/>
              <p:cNvSpPr/>
              <p:nvPr/>
            </p:nvSpPr>
            <p:spPr>
              <a:xfrm>
                <a:off x="7448716" y="2347000"/>
                <a:ext cx="144016" cy="144016"/>
              </a:xfrm>
              <a:prstGeom prst="ellipse">
                <a:avLst/>
              </a:prstGeom>
              <a:solidFill>
                <a:srgbClr val="FFFFFF">
                  <a:alpha val="100000"/>
                </a:srgbClr>
              </a:solidFill>
              <a:ln w="25400" cap="flat" cmpd="sng" algn="ctr">
                <a:solidFill>
                  <a:srgbClr val="395E8A">
                    <a:alpha val="100000"/>
                  </a:srgbClr>
                </a:solidFill>
                <a:prstDash val="solid"/>
              </a:ln>
            </p:spPr>
            <p:txBody>
              <a:bodyPr anchor="ctr"/>
              <a:lstStyle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endParaRPr kumimoji="0" lang="ko-KR" altLang="en-US" sz="1800" b="0" i="0" u="none" strike="noStrike" kern="1200" cap="none" spc="0" normalizeH="0" baseline="0">
                  <a:solidFill>
                    <a:srgbClr val="FFFFFF"/>
                  </a:solidFill>
                  <a:latin typeface="맑은 고딕"/>
                  <a:ea typeface="맑은 고딕"/>
                  <a:cs typeface="맑은 고딕"/>
                </a:endParaRPr>
              </a:p>
            </p:txBody>
          </p:sp>
          <p:sp>
            <p:nvSpPr>
              <p:cNvPr id="640" name="직사각형 76"/>
              <p:cNvSpPr/>
              <p:nvPr/>
            </p:nvSpPr>
            <p:spPr>
              <a:xfrm>
                <a:off x="6419311" y="2849341"/>
                <a:ext cx="1320690" cy="742888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25400" cap="flat" cmpd="sng" algn="ctr">
                <a:solidFill>
                  <a:srgbClr val="4F81BD">
                    <a:alpha val="100000"/>
                  </a:srgbClr>
                </a:solidFill>
                <a:prstDash val="solid"/>
              </a:ln>
            </p:spPr>
            <p:txBody>
              <a:bodyPr anchor="ctr"/>
              <a:lstStyle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r>
                  <a:rPr kumimoji="0" lang="ko-KR" altLang="en-US" sz="900" b="0" i="0" u="none" strike="noStrike" kern="1200" cap="none" spc="0" normalizeH="0" baseline="0">
                    <a:solidFill>
                      <a:srgbClr val="000000"/>
                    </a:solidFill>
                    <a:latin typeface="맑은 고딕"/>
                    <a:ea typeface="맑은 고딕"/>
                    <a:cs typeface="맑은 고딕"/>
                  </a:rPr>
                  <a:t>학적정보</a:t>
                </a:r>
              </a:p>
            </p:txBody>
          </p:sp>
          <p:cxnSp>
            <p:nvCxnSpPr>
              <p:cNvPr id="641" name="직선 연결선 91"/>
              <p:cNvCxnSpPr/>
              <p:nvPr/>
            </p:nvCxnSpPr>
            <p:spPr>
              <a:xfrm rot="16200000" flipH="1">
                <a:off x="6135569" y="4491819"/>
                <a:ext cx="1738972" cy="0"/>
              </a:xfrm>
              <a:prstGeom prst="line">
                <a:avLst/>
              </a:prstGeom>
              <a:noFill/>
              <a:ln w="9525" cap="flat" cmpd="sng" algn="ctr">
                <a:solidFill>
                  <a:srgbClr val="4A7EBB">
                    <a:alpha val="100000"/>
                  </a:srgbClr>
                </a:solidFill>
                <a:prstDash val="solid"/>
              </a:ln>
            </p:spPr>
          </p:cxnSp>
          <p:cxnSp>
            <p:nvCxnSpPr>
              <p:cNvPr id="642" name="직선 연결선 92"/>
              <p:cNvCxnSpPr/>
              <p:nvPr/>
            </p:nvCxnSpPr>
            <p:spPr>
              <a:xfrm flipH="1">
                <a:off x="7005057" y="3789040"/>
                <a:ext cx="432048" cy="0"/>
              </a:xfrm>
              <a:prstGeom prst="line">
                <a:avLst/>
              </a:prstGeom>
              <a:noFill/>
              <a:ln w="9525" cap="flat" cmpd="sng" algn="ctr">
                <a:solidFill>
                  <a:srgbClr val="4A7EBB">
                    <a:alpha val="100000"/>
                  </a:srgbClr>
                </a:solidFill>
                <a:prstDash val="solid"/>
              </a:ln>
            </p:spPr>
          </p:cxnSp>
          <p:cxnSp>
            <p:nvCxnSpPr>
              <p:cNvPr id="643" name="직선 연결선 93"/>
              <p:cNvCxnSpPr/>
              <p:nvPr/>
            </p:nvCxnSpPr>
            <p:spPr>
              <a:xfrm flipH="1">
                <a:off x="7005057" y="4077072"/>
                <a:ext cx="432048" cy="0"/>
              </a:xfrm>
              <a:prstGeom prst="line">
                <a:avLst/>
              </a:prstGeom>
              <a:noFill/>
              <a:ln w="9525" cap="flat" cmpd="sng" algn="ctr">
                <a:solidFill>
                  <a:srgbClr val="4A7EBB">
                    <a:alpha val="100000"/>
                  </a:srgbClr>
                </a:solidFill>
                <a:prstDash val="solid"/>
              </a:ln>
            </p:spPr>
          </p:cxnSp>
          <p:cxnSp>
            <p:nvCxnSpPr>
              <p:cNvPr id="644" name="직선 연결선 94"/>
              <p:cNvCxnSpPr/>
              <p:nvPr/>
            </p:nvCxnSpPr>
            <p:spPr>
              <a:xfrm flipH="1">
                <a:off x="6995980" y="4365104"/>
                <a:ext cx="432048" cy="0"/>
              </a:xfrm>
              <a:prstGeom prst="line">
                <a:avLst/>
              </a:prstGeom>
              <a:noFill/>
              <a:ln w="9525" cap="flat" cmpd="sng" algn="ctr">
                <a:solidFill>
                  <a:srgbClr val="4A7EBB">
                    <a:alpha val="100000"/>
                  </a:srgbClr>
                </a:solidFill>
                <a:prstDash val="solid"/>
              </a:ln>
            </p:spPr>
          </p:cxnSp>
          <p:cxnSp>
            <p:nvCxnSpPr>
              <p:cNvPr id="645" name="직선 연결선 95"/>
              <p:cNvCxnSpPr/>
              <p:nvPr/>
            </p:nvCxnSpPr>
            <p:spPr>
              <a:xfrm flipH="1">
                <a:off x="7008283" y="4653136"/>
                <a:ext cx="432048" cy="0"/>
              </a:xfrm>
              <a:prstGeom prst="line">
                <a:avLst/>
              </a:prstGeom>
              <a:noFill/>
              <a:ln w="9525" cap="flat" cmpd="sng" algn="ctr">
                <a:solidFill>
                  <a:srgbClr val="4A7EBB">
                    <a:alpha val="100000"/>
                  </a:srgbClr>
                </a:solidFill>
                <a:prstDash val="solid"/>
              </a:ln>
            </p:spPr>
          </p:cxnSp>
          <p:sp>
            <p:nvSpPr>
              <p:cNvPr id="646" name="타원 98"/>
              <p:cNvSpPr/>
              <p:nvPr/>
            </p:nvSpPr>
            <p:spPr>
              <a:xfrm>
                <a:off x="7443590" y="4005064"/>
                <a:ext cx="144016" cy="144016"/>
              </a:xfrm>
              <a:prstGeom prst="ellipse">
                <a:avLst/>
              </a:prstGeom>
              <a:solidFill>
                <a:srgbClr val="FFFFFF">
                  <a:alpha val="100000"/>
                </a:srgbClr>
              </a:solidFill>
              <a:ln w="25400" cap="flat" cmpd="sng" algn="ctr">
                <a:solidFill>
                  <a:srgbClr val="395E8A">
                    <a:alpha val="100000"/>
                  </a:srgbClr>
                </a:solidFill>
                <a:prstDash val="solid"/>
              </a:ln>
            </p:spPr>
            <p:txBody>
              <a:bodyPr anchor="ctr"/>
              <a:lstStyle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endParaRPr kumimoji="0" lang="ko-KR" altLang="en-US" sz="1800" b="0" i="0" u="none" strike="noStrike" kern="1200" cap="none" spc="0" normalizeH="0" baseline="0">
                  <a:solidFill>
                    <a:srgbClr val="FFFFFF"/>
                  </a:solidFill>
                  <a:latin typeface="맑은 고딕"/>
                  <a:ea typeface="맑은 고딕"/>
                  <a:cs typeface="맑은 고딕"/>
                </a:endParaRPr>
              </a:p>
            </p:txBody>
          </p:sp>
          <p:sp>
            <p:nvSpPr>
              <p:cNvPr id="647" name="타원 99"/>
              <p:cNvSpPr/>
              <p:nvPr/>
            </p:nvSpPr>
            <p:spPr>
              <a:xfrm>
                <a:off x="7440331" y="4293096"/>
                <a:ext cx="144016" cy="144016"/>
              </a:xfrm>
              <a:prstGeom prst="ellipse">
                <a:avLst/>
              </a:prstGeom>
              <a:solidFill>
                <a:srgbClr val="FFFFFF">
                  <a:alpha val="100000"/>
                </a:srgbClr>
              </a:solidFill>
              <a:ln w="25400" cap="flat" cmpd="sng" algn="ctr">
                <a:solidFill>
                  <a:srgbClr val="395E8A">
                    <a:alpha val="100000"/>
                  </a:srgbClr>
                </a:solidFill>
                <a:prstDash val="solid"/>
              </a:ln>
            </p:spPr>
            <p:txBody>
              <a:bodyPr anchor="ctr"/>
              <a:lstStyle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endParaRPr kumimoji="0" lang="ko-KR" altLang="en-US" sz="1800" b="0" i="0" u="none" strike="noStrike" kern="1200" cap="none" spc="0" normalizeH="0" baseline="0">
                  <a:solidFill>
                    <a:srgbClr val="FFFFFF"/>
                  </a:solidFill>
                  <a:latin typeface="맑은 고딕"/>
                  <a:ea typeface="맑은 고딕"/>
                  <a:cs typeface="맑은 고딕"/>
                </a:endParaRPr>
              </a:p>
            </p:txBody>
          </p:sp>
          <p:sp>
            <p:nvSpPr>
              <p:cNvPr id="648" name="타원 100"/>
              <p:cNvSpPr/>
              <p:nvPr/>
            </p:nvSpPr>
            <p:spPr>
              <a:xfrm>
                <a:off x="7448715" y="4581128"/>
                <a:ext cx="144016" cy="144016"/>
              </a:xfrm>
              <a:prstGeom prst="ellipse">
                <a:avLst/>
              </a:prstGeom>
              <a:solidFill>
                <a:srgbClr val="FFFFFF">
                  <a:alpha val="100000"/>
                </a:srgbClr>
              </a:solidFill>
              <a:ln w="25400" cap="flat" cmpd="sng" algn="ctr">
                <a:solidFill>
                  <a:srgbClr val="395E8A">
                    <a:alpha val="100000"/>
                  </a:srgbClr>
                </a:solidFill>
                <a:prstDash val="solid"/>
              </a:ln>
            </p:spPr>
            <p:txBody>
              <a:bodyPr anchor="ctr"/>
              <a:lstStyle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endParaRPr kumimoji="0" lang="ko-KR" altLang="en-US" sz="1800" b="0" i="0" u="none" strike="noStrike" kern="1200" cap="none" spc="0" normalizeH="0" baseline="0">
                  <a:solidFill>
                    <a:srgbClr val="FFFFFF"/>
                  </a:solidFill>
                  <a:latin typeface="맑은 고딕"/>
                  <a:ea typeface="맑은 고딕"/>
                  <a:cs typeface="맑은 고딕"/>
                </a:endParaRPr>
              </a:p>
            </p:txBody>
          </p:sp>
          <p:sp>
            <p:nvSpPr>
              <p:cNvPr id="652" name="타원 107"/>
              <p:cNvSpPr/>
              <p:nvPr/>
            </p:nvSpPr>
            <p:spPr>
              <a:xfrm>
                <a:off x="7455559" y="3717032"/>
                <a:ext cx="144016" cy="144016"/>
              </a:xfrm>
              <a:prstGeom prst="ellipse">
                <a:avLst/>
              </a:prstGeom>
              <a:solidFill>
                <a:srgbClr val="4F81BD">
                  <a:alpha val="100000"/>
                </a:srgbClr>
              </a:solidFill>
              <a:ln w="25400" cap="flat" cmpd="sng" algn="ctr">
                <a:solidFill>
                  <a:srgbClr val="395E8A">
                    <a:alpha val="100000"/>
                  </a:srgbClr>
                </a:solidFill>
                <a:prstDash val="solid"/>
              </a:ln>
            </p:spPr>
            <p:txBody>
              <a:bodyPr anchor="ctr"/>
              <a:lstStyle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endParaRPr kumimoji="0" lang="ko-KR" altLang="en-US" sz="1800" b="0" i="0" u="none" strike="noStrike" kern="1200" cap="none" spc="0" normalizeH="0" baseline="0">
                  <a:solidFill>
                    <a:srgbClr val="FFFFFF"/>
                  </a:solidFill>
                  <a:latin typeface="맑은 고딕"/>
                  <a:ea typeface="맑은 고딕"/>
                  <a:cs typeface="맑은 고딕"/>
                </a:endParaRPr>
              </a:p>
            </p:txBody>
          </p:sp>
          <p:cxnSp>
            <p:nvCxnSpPr>
              <p:cNvPr id="653" name="직선 연결선 95"/>
              <p:cNvCxnSpPr/>
              <p:nvPr/>
            </p:nvCxnSpPr>
            <p:spPr>
              <a:xfrm flipH="1">
                <a:off x="7008283" y="4895762"/>
                <a:ext cx="432048" cy="0"/>
              </a:xfrm>
              <a:prstGeom prst="line">
                <a:avLst/>
              </a:prstGeom>
              <a:noFill/>
              <a:ln w="9525" cap="flat" cmpd="sng" algn="ctr">
                <a:solidFill>
                  <a:srgbClr val="4A7EBB">
                    <a:alpha val="100000"/>
                  </a:srgbClr>
                </a:solidFill>
                <a:prstDash val="solid"/>
              </a:ln>
            </p:spPr>
          </p:cxnSp>
          <p:sp>
            <p:nvSpPr>
              <p:cNvPr id="654" name="타원 100"/>
              <p:cNvSpPr/>
              <p:nvPr/>
            </p:nvSpPr>
            <p:spPr>
              <a:xfrm>
                <a:off x="7448715" y="4823754"/>
                <a:ext cx="144016" cy="144016"/>
              </a:xfrm>
              <a:prstGeom prst="ellipse">
                <a:avLst/>
              </a:prstGeom>
              <a:solidFill>
                <a:srgbClr val="FFFFFF">
                  <a:alpha val="100000"/>
                </a:srgbClr>
              </a:solidFill>
              <a:ln w="25400" cap="flat" cmpd="sng" algn="ctr">
                <a:solidFill>
                  <a:srgbClr val="395E8A">
                    <a:alpha val="100000"/>
                  </a:srgbClr>
                </a:solidFill>
                <a:prstDash val="solid"/>
              </a:ln>
            </p:spPr>
            <p:txBody>
              <a:bodyPr anchor="ctr"/>
              <a:lstStyle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endParaRPr kumimoji="0" lang="ko-KR" altLang="en-US" sz="1800" b="0" i="0" u="none" strike="noStrike" kern="1200" cap="none" spc="0" normalizeH="0" baseline="0">
                  <a:solidFill>
                    <a:srgbClr val="FFFFFF"/>
                  </a:solidFill>
                  <a:latin typeface="맑은 고딕"/>
                  <a:ea typeface="맑은 고딕"/>
                  <a:cs typeface="맑은 고딕"/>
                </a:endParaRPr>
              </a:p>
            </p:txBody>
          </p:sp>
          <p:cxnSp>
            <p:nvCxnSpPr>
              <p:cNvPr id="657" name="직선 연결선 95"/>
              <p:cNvCxnSpPr/>
              <p:nvPr/>
            </p:nvCxnSpPr>
            <p:spPr>
              <a:xfrm flipH="1">
                <a:off x="7008283" y="5109906"/>
                <a:ext cx="432048" cy="0"/>
              </a:xfrm>
              <a:prstGeom prst="line">
                <a:avLst/>
              </a:prstGeom>
              <a:noFill/>
              <a:ln w="9525" cap="flat" cmpd="sng" algn="ctr">
                <a:solidFill>
                  <a:srgbClr val="4A7EBB">
                    <a:alpha val="100000"/>
                  </a:srgbClr>
                </a:solidFill>
                <a:prstDash val="solid"/>
              </a:ln>
            </p:spPr>
          </p:cxnSp>
          <p:sp>
            <p:nvSpPr>
              <p:cNvPr id="658" name="타원 100"/>
              <p:cNvSpPr/>
              <p:nvPr/>
            </p:nvSpPr>
            <p:spPr>
              <a:xfrm>
                <a:off x="7448715" y="5037898"/>
                <a:ext cx="144016" cy="144016"/>
              </a:xfrm>
              <a:prstGeom prst="ellipse">
                <a:avLst/>
              </a:prstGeom>
              <a:solidFill>
                <a:srgbClr val="FFFFFF">
                  <a:alpha val="100000"/>
                </a:srgbClr>
              </a:solidFill>
              <a:ln w="25400" cap="flat" cmpd="sng" algn="ctr">
                <a:solidFill>
                  <a:srgbClr val="395E8A">
                    <a:alpha val="100000"/>
                  </a:srgbClr>
                </a:solidFill>
                <a:prstDash val="solid"/>
              </a:ln>
            </p:spPr>
            <p:txBody>
              <a:bodyPr anchor="ctr"/>
              <a:lstStyle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endParaRPr kumimoji="0" lang="ko-KR" altLang="en-US" sz="1800" b="0" i="0" u="none" strike="noStrike" kern="1200" cap="none" spc="0" normalizeH="0" baseline="0">
                  <a:solidFill>
                    <a:srgbClr val="FFFFFF"/>
                  </a:solidFill>
                  <a:latin typeface="맑은 고딕"/>
                  <a:ea typeface="맑은 고딕"/>
                  <a:cs typeface="맑은 고딕"/>
                </a:endParaRPr>
              </a:p>
            </p:txBody>
          </p:sp>
          <p:cxnSp>
            <p:nvCxnSpPr>
              <p:cNvPr id="660" name="직선 연결선 95"/>
              <p:cNvCxnSpPr/>
              <p:nvPr/>
            </p:nvCxnSpPr>
            <p:spPr>
              <a:xfrm flipH="1">
                <a:off x="7008283" y="5347285"/>
                <a:ext cx="432048" cy="0"/>
              </a:xfrm>
              <a:prstGeom prst="line">
                <a:avLst/>
              </a:prstGeom>
              <a:noFill/>
              <a:ln w="9525" cap="flat" cmpd="sng" algn="ctr">
                <a:solidFill>
                  <a:srgbClr val="4A7EBB">
                    <a:alpha val="100000"/>
                  </a:srgbClr>
                </a:solidFill>
                <a:prstDash val="solid"/>
              </a:ln>
            </p:spPr>
          </p:cxnSp>
          <p:sp>
            <p:nvSpPr>
              <p:cNvPr id="661" name="타원 100"/>
              <p:cNvSpPr/>
              <p:nvPr/>
            </p:nvSpPr>
            <p:spPr>
              <a:xfrm>
                <a:off x="7448715" y="5275277"/>
                <a:ext cx="144016" cy="144016"/>
              </a:xfrm>
              <a:prstGeom prst="ellipse">
                <a:avLst/>
              </a:prstGeom>
              <a:solidFill>
                <a:srgbClr val="FFFFFF">
                  <a:alpha val="100000"/>
                </a:srgbClr>
              </a:solidFill>
              <a:ln w="25400" cap="flat" cmpd="sng" algn="ctr">
                <a:solidFill>
                  <a:srgbClr val="395E8A">
                    <a:alpha val="100000"/>
                  </a:srgbClr>
                </a:solidFill>
                <a:prstDash val="solid"/>
              </a:ln>
            </p:spPr>
            <p:txBody>
              <a:bodyPr anchor="ctr"/>
              <a:lstStyle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endParaRPr kumimoji="0" lang="ko-KR" altLang="en-US" sz="1800" b="0" i="0" u="none" strike="noStrike" kern="1200" cap="none" spc="0" normalizeH="0" baseline="0">
                  <a:solidFill>
                    <a:srgbClr val="FFFFFF"/>
                  </a:solidFill>
                  <a:latin typeface="맑은 고딕"/>
                  <a:ea typeface="맑은 고딕"/>
                  <a:cs typeface="맑은 고딕"/>
                </a:endParaRPr>
              </a:p>
            </p:txBody>
          </p:sp>
          <p:cxnSp>
            <p:nvCxnSpPr>
              <p:cNvPr id="689" name="직선 연결선 92"/>
              <p:cNvCxnSpPr>
                <a:stCxn id="620" idx="1"/>
                <a:endCxn id="546" idx="3"/>
              </p:cNvCxnSpPr>
              <p:nvPr/>
            </p:nvCxnSpPr>
            <p:spPr>
              <a:xfrm rot="5400000">
                <a:off x="5360955" y="827639"/>
                <a:ext cx="1356108" cy="760605"/>
              </a:xfrm>
              <a:prstGeom prst="line">
                <a:avLst/>
              </a:prstGeom>
              <a:noFill/>
              <a:ln w="9525" cap="flat" cmpd="sng" algn="ctr">
                <a:solidFill>
                  <a:srgbClr val="4A7EBB">
                    <a:alpha val="100000"/>
                  </a:srgbClr>
                </a:solidFill>
                <a:prstDash val="solid"/>
              </a:ln>
            </p:spPr>
          </p:cxnSp>
          <p:cxnSp>
            <p:nvCxnSpPr>
              <p:cNvPr id="721" name="직선 연결선 92"/>
              <p:cNvCxnSpPr>
                <a:stCxn id="546" idx="3"/>
              </p:cNvCxnSpPr>
              <p:nvPr/>
            </p:nvCxnSpPr>
            <p:spPr>
              <a:xfrm>
                <a:off x="5658707" y="1885996"/>
                <a:ext cx="1420949" cy="963345"/>
              </a:xfrm>
              <a:prstGeom prst="line">
                <a:avLst/>
              </a:prstGeom>
              <a:noFill/>
              <a:ln w="9525" cap="flat" cmpd="sng" algn="ctr">
                <a:solidFill>
                  <a:srgbClr val="4A7EBB">
                    <a:alpha val="100000"/>
                  </a:srgbClr>
                </a:solidFill>
                <a:prstDash val="solid"/>
              </a:ln>
            </p:spPr>
          </p:cxn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</TotalTime>
  <Words>617</Words>
  <Application>Microsoft Office PowerPoint</Application>
  <PresentationFormat>화면 슬라이드 쇼(4:3)</PresentationFormat>
  <Paragraphs>143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6" baseType="lpstr">
      <vt:lpstr>DengXian</vt:lpstr>
      <vt:lpstr>HY얕은샘물M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그린</cp:lastModifiedBy>
  <cp:revision>54</cp:revision>
  <dcterms:created xsi:type="dcterms:W3CDTF">2018-06-21T03:33:33Z</dcterms:created>
  <dcterms:modified xsi:type="dcterms:W3CDTF">2021-06-02T06:46:41Z</dcterms:modified>
  <cp:version>1000.0000.01</cp:version>
</cp:coreProperties>
</file>