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31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9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92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48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76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28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24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77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5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28F9-CF22-4478-A6DD-83B01A78F0D5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6AEA-8AEF-45A9-8BB0-1AA0AECDE6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23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Linux : principes et </a:t>
            </a:r>
            <a:r>
              <a:rPr lang="fr-FR" b="1" dirty="0" smtClean="0"/>
              <a:t>programmation</a:t>
            </a:r>
            <a:br>
              <a:rPr lang="fr-FR" b="1" dirty="0" smtClean="0"/>
            </a:br>
            <a:r>
              <a:rPr lang="fr-FR" b="1" dirty="0" smtClean="0"/>
              <a:t>NSY103 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5661248"/>
            <a:ext cx="6400800" cy="910952"/>
          </a:xfrm>
        </p:spPr>
        <p:txBody>
          <a:bodyPr/>
          <a:lstStyle/>
          <a:p>
            <a:r>
              <a:rPr lang="fr-FR" dirty="0" err="1" smtClean="0"/>
              <a:t>Ndenga</a:t>
            </a:r>
            <a:r>
              <a:rPr lang="fr-FR" dirty="0" smtClean="0"/>
              <a:t> </a:t>
            </a:r>
            <a:r>
              <a:rPr lang="fr-FR" dirty="0" err="1" smtClean="0"/>
              <a:t>luvumbu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en Langage C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19672" y="1988840"/>
            <a:ext cx="339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Code blocks avec compilateur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Ou un compilateur seul MinGw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2" t="12425" r="14537" b="58321"/>
          <a:stretch/>
        </p:blipFill>
        <p:spPr bwMode="auto">
          <a:xfrm>
            <a:off x="5004048" y="1355065"/>
            <a:ext cx="2003290" cy="200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24779" y="5373216"/>
            <a:ext cx="178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2019-2020</a:t>
            </a:r>
          </a:p>
          <a:p>
            <a:r>
              <a:rPr lang="fr-FR" dirty="0" err="1" smtClean="0"/>
              <a:t>Ndenga</a:t>
            </a:r>
            <a:r>
              <a:rPr lang="fr-FR" dirty="0" smtClean="0"/>
              <a:t> </a:t>
            </a:r>
            <a:r>
              <a:rPr lang="fr-FR" dirty="0" err="1" smtClean="0"/>
              <a:t>luvumbu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0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 Standard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t="16495" r="65579" b="77805"/>
          <a:stretch/>
        </p:blipFill>
        <p:spPr bwMode="auto">
          <a:xfrm>
            <a:off x="755577" y="2060848"/>
            <a:ext cx="1887040" cy="39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27584" y="4293096"/>
            <a:ext cx="3268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stdio.h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stdlib.h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r>
              <a:rPr lang="fr-FR" dirty="0" smtClean="0"/>
              <a:t>Bibliothèque standard langage 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6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Inclure ces propres fonctions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t="16495" r="57397" b="53401"/>
          <a:stretch/>
        </p:blipFill>
        <p:spPr bwMode="auto">
          <a:xfrm>
            <a:off x="755576" y="1556792"/>
            <a:ext cx="2884603" cy="20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827584" y="4293096"/>
            <a:ext cx="3215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stdio.h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stdlib.h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r>
              <a:rPr lang="fr-FR" dirty="0" smtClean="0"/>
              <a:t>Bibliothèque standard langage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3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principal main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7584" y="4293096"/>
            <a:ext cx="247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de programme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95536" y="213285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main(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argc</a:t>
            </a:r>
            <a:r>
              <a:rPr lang="fr-FR" dirty="0" smtClean="0"/>
              <a:t>, char *</a:t>
            </a:r>
            <a:r>
              <a:rPr lang="fr-FR" dirty="0" err="1" smtClean="0"/>
              <a:t>argv</a:t>
            </a:r>
            <a:r>
              <a:rPr lang="fr-FR" dirty="0" smtClean="0"/>
              <a:t>[])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   </a:t>
            </a:r>
            <a:r>
              <a:rPr lang="fr-FR" dirty="0" err="1" smtClean="0"/>
              <a:t>Printf</a:t>
            </a:r>
            <a:r>
              <a:rPr lang="fr-FR" dirty="0" smtClean="0"/>
              <a:t>(’hello’); </a:t>
            </a:r>
          </a:p>
          <a:p>
            <a:r>
              <a:rPr lang="fr-FR" dirty="0" smtClean="0"/>
              <a:t>   return 0 ; </a:t>
            </a:r>
            <a:endParaRPr lang="fr-FR" dirty="0"/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2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programme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Assembler plusieurs fonctionnalité dans un seul programme informatique</a:t>
            </a:r>
          </a:p>
        </p:txBody>
      </p:sp>
    </p:spTree>
    <p:extLst>
      <p:ext uri="{BB962C8B-B14F-4D97-AF65-F5344CB8AC3E}">
        <p14:creationId xmlns:p14="http://schemas.microsoft.com/office/powerpoint/2010/main" val="14136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5" y="836712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/>
              <a:t>Fonction n°1 : Addition de deux nombre et donne le résultat de la somme </a:t>
            </a:r>
            <a:endParaRPr lang="fr-F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Fonction n°2 : Echange de valeur de deux nombres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Fonction n°3 : Demande 3 nombre et il vous indique le nombre le plus grand </a:t>
            </a:r>
            <a:r>
              <a:rPr lang="fr-FR" sz="1600" dirty="0" smtClean="0"/>
              <a:t>parmi </a:t>
            </a:r>
            <a:r>
              <a:rPr lang="fr-FR" sz="1600" dirty="0"/>
              <a:t>les </a:t>
            </a:r>
            <a:r>
              <a:rPr lang="fr-FR" sz="1600" dirty="0" smtClean="0"/>
              <a:t>nombres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 smtClean="0"/>
              <a:t>Ajout des articles dans un site internet  </a:t>
            </a:r>
            <a:endParaRPr lang="fr-FR" sz="1600" dirty="0"/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687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 n°4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fr-FR" dirty="0"/>
              <a:t>Demande un nom si le nom existe pas </a:t>
            </a:r>
          </a:p>
          <a:p>
            <a:pPr lvl="1"/>
            <a:r>
              <a:rPr lang="fr-FR" dirty="0"/>
              <a:t>Message de bienvenue (créer un fichier dans le dossier User avec le nom et prénom) </a:t>
            </a:r>
          </a:p>
          <a:p>
            <a:pPr lvl="1"/>
            <a:r>
              <a:rPr lang="fr-FR" dirty="0"/>
              <a:t>Création de site web facile </a:t>
            </a:r>
          </a:p>
          <a:p>
            <a:pPr lvl="1"/>
            <a:r>
              <a:rPr lang="fr-FR" dirty="0"/>
              <a:t>Demander Titre de la page à créer </a:t>
            </a:r>
          </a:p>
          <a:p>
            <a:pPr lvl="3"/>
            <a:r>
              <a:rPr lang="fr-FR" dirty="0"/>
              <a:t>L’utilisateur entre un titre </a:t>
            </a:r>
          </a:p>
          <a:p>
            <a:pPr lvl="4"/>
            <a:r>
              <a:rPr lang="fr-FR" dirty="0"/>
              <a:t>Stockage du nom dans une variable de configuration info user</a:t>
            </a:r>
          </a:p>
          <a:p>
            <a:pPr lvl="3"/>
            <a:r>
              <a:rPr lang="fr-FR" dirty="0"/>
              <a:t>Demander si l’utilisateur veut créer des nouveaux articles </a:t>
            </a:r>
          </a:p>
          <a:p>
            <a:pPr lvl="4"/>
            <a:r>
              <a:rPr lang="fr-FR" dirty="0"/>
              <a:t>Stockage articles dans une variable articles</a:t>
            </a:r>
          </a:p>
          <a:p>
            <a:pPr lvl="3"/>
            <a:r>
              <a:rPr lang="fr-FR" dirty="0"/>
              <a:t>Demander si l’utilisateur veut choisir un style</a:t>
            </a:r>
          </a:p>
          <a:p>
            <a:pPr lvl="4"/>
            <a:r>
              <a:rPr lang="fr-FR" dirty="0"/>
              <a:t>Stockage info dans un dossier style avec le titre du projet </a:t>
            </a:r>
          </a:p>
          <a:p>
            <a:pPr lvl="3"/>
            <a:r>
              <a:rPr lang="fr-FR" dirty="0"/>
              <a:t>Proposer 4 styles</a:t>
            </a:r>
          </a:p>
          <a:p>
            <a:pPr lvl="4"/>
            <a:r>
              <a:rPr lang="fr-FR" dirty="0"/>
              <a:t>Les style sont dans un fichier définis par défaut </a:t>
            </a:r>
          </a:p>
          <a:p>
            <a:pPr lvl="3"/>
            <a:r>
              <a:rPr lang="fr-FR" dirty="0"/>
              <a:t>Fin demande à l’utilisateur si il veut créer des nouveaux articles ou les modifier </a:t>
            </a:r>
          </a:p>
          <a:p>
            <a:pPr lvl="3"/>
            <a:r>
              <a:rPr lang="fr-FR" dirty="0"/>
              <a:t> </a:t>
            </a:r>
          </a:p>
          <a:p>
            <a:pPr lvl="0"/>
            <a:r>
              <a:rPr lang="fr-FR" dirty="0"/>
              <a:t>Si non demande à l’utilisateur s’il veut se connecter à partir d’utilisateur connu </a:t>
            </a:r>
          </a:p>
          <a:p>
            <a:pPr lvl="1"/>
            <a:r>
              <a:rPr lang="fr-FR" dirty="0"/>
              <a:t>L’utilisateur récupère tous ces articles précédents </a:t>
            </a:r>
          </a:p>
          <a:p>
            <a:pPr lvl="1"/>
            <a:r>
              <a:rPr lang="fr-FR" dirty="0"/>
              <a:t>Il peut effectuer une modification création et effacement des articles présent dans son espace.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0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201</Words>
  <Application>Microsoft Office PowerPoint</Application>
  <PresentationFormat>Affichage à l'écran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 Linux : principes et programmation NSY103  </vt:lpstr>
      <vt:lpstr>Programmation en Langage C</vt:lpstr>
      <vt:lpstr>Bibliothèque Standard</vt:lpstr>
      <vt:lpstr>Inclure ces propres fonctions </vt:lpstr>
      <vt:lpstr>Programme principal main</vt:lpstr>
      <vt:lpstr>But du programme </vt:lpstr>
      <vt:lpstr>Présentation PowerPoint</vt:lpstr>
      <vt:lpstr>Programme n°4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: principes et programmation NSY103</dc:title>
  <dc:creator>Masterdeng</dc:creator>
  <cp:lastModifiedBy>Masterdeng</cp:lastModifiedBy>
  <cp:revision>8</cp:revision>
  <dcterms:created xsi:type="dcterms:W3CDTF">2020-02-04T15:12:57Z</dcterms:created>
  <dcterms:modified xsi:type="dcterms:W3CDTF">2020-02-06T10:55:08Z</dcterms:modified>
</cp:coreProperties>
</file>