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4" r:id="rId3"/>
    <p:sldId id="257" r:id="rId4"/>
    <p:sldId id="265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1E0B-9240-4596-8594-147768FB2CBD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DE-C5B5-4B07-A310-9DF3738B33D4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1E0B-9240-4596-8594-147768FB2CBD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DE-C5B5-4B07-A310-9DF3738B33D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1E0B-9240-4596-8594-147768FB2CBD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DE-C5B5-4B07-A310-9DF3738B33D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1E0B-9240-4596-8594-147768FB2CBD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DE-C5B5-4B07-A310-9DF3738B33D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1E0B-9240-4596-8594-147768FB2CBD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DE-C5B5-4B07-A310-9DF3738B33D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1E0B-9240-4596-8594-147768FB2CBD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DE-C5B5-4B07-A310-9DF3738B33D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1E0B-9240-4596-8594-147768FB2CBD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DE-C5B5-4B07-A310-9DF3738B33D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1E0B-9240-4596-8594-147768FB2CBD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DE-C5B5-4B07-A310-9DF3738B33D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1E0B-9240-4596-8594-147768FB2CBD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DE-C5B5-4B07-A310-9DF3738B33D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1E0B-9240-4596-8594-147768FB2CBD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DE-C5B5-4B07-A310-9DF3738B33D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1E0B-9240-4596-8594-147768FB2CBD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DE-C5B5-4B07-A310-9DF3738B33D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B8D1E0B-9240-4596-8594-147768FB2CBD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A85A7DDE-C5B5-4B07-A310-9DF3738B33D4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8208912" cy="147002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NSY103, </a:t>
            </a:r>
            <a:r>
              <a:rPr lang="fr-FR" dirty="0" smtClean="0"/>
              <a:t>Linux</a:t>
            </a:r>
            <a:r>
              <a:rPr lang="fr-FR" dirty="0"/>
              <a:t> </a:t>
            </a:r>
            <a:br>
              <a:rPr lang="fr-FR" dirty="0"/>
            </a:b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39552" y="1763524"/>
            <a:ext cx="268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Programmation Langage C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516216" y="6205954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Ndenga</a:t>
            </a:r>
            <a:r>
              <a:rPr lang="fr-FR" dirty="0" smtClean="0"/>
              <a:t> </a:t>
            </a:r>
            <a:r>
              <a:rPr lang="fr-FR" dirty="0" err="1" smtClean="0"/>
              <a:t>luvumbu</a:t>
            </a:r>
            <a:r>
              <a:rPr lang="fr-FR" dirty="0" smtClean="0"/>
              <a:t> 2020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947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Multifonctions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Création d’un programme informatique développe en Langage c ; </a:t>
            </a:r>
          </a:p>
          <a:p>
            <a:r>
              <a:rPr lang="fr-FR" dirty="0" smtClean="0"/>
              <a:t>Le but de ce programme est de pouvoir assembler plusieurs fonctionnalités  dans un seul programme ;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554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3528" y="476672"/>
            <a:ext cx="8536311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 </a:t>
            </a:r>
            <a:endParaRPr lang="fr-FR" dirty="0"/>
          </a:p>
          <a:p>
            <a:r>
              <a:rPr lang="fr-FR" dirty="0" smtClean="0"/>
              <a:t>Le </a:t>
            </a:r>
            <a:r>
              <a:rPr lang="fr-FR" dirty="0"/>
              <a:t>programme demande à l’utilisateur de saisir au clavier un nombre de 1 à 5 ; </a:t>
            </a:r>
            <a:endParaRPr lang="fr-FR" dirty="0" smtClean="0"/>
          </a:p>
          <a:p>
            <a:r>
              <a:rPr lang="fr-FR" dirty="0" smtClean="0"/>
              <a:t>Chaque nombre représente une fonction . </a:t>
            </a:r>
            <a:endParaRPr lang="fr-FR" dirty="0"/>
          </a:p>
          <a:p>
            <a:r>
              <a:rPr lang="fr-FR" dirty="0"/>
              <a:t>En fonction du choix de l’utilisateur il sera dirigé vers une fonction particulière. </a:t>
            </a:r>
          </a:p>
          <a:p>
            <a:r>
              <a:rPr lang="fr-FR" dirty="0"/>
              <a:t> </a:t>
            </a:r>
          </a:p>
          <a:p>
            <a:r>
              <a:rPr lang="fr-FR" dirty="0"/>
              <a:t>Programme n°1 ; Addition de deux nombres entre au clavier </a:t>
            </a:r>
          </a:p>
          <a:p>
            <a:r>
              <a:rPr lang="fr-FR" dirty="0"/>
              <a:t>Programme n°2 ; Echange de deux nombre entier saisi </a:t>
            </a:r>
          </a:p>
          <a:p>
            <a:r>
              <a:rPr lang="fr-FR" dirty="0"/>
              <a:t>Programme n°3 ; Programme qui affiche le code ASCII la valeur décimal et la valeur hexadécimal</a:t>
            </a:r>
          </a:p>
          <a:p>
            <a:r>
              <a:rPr lang="fr-FR" dirty="0"/>
              <a:t>Programme n°4 ;  Donne le résultat du nombre si il est paire ou impaire  </a:t>
            </a:r>
          </a:p>
          <a:p>
            <a:r>
              <a:rPr lang="fr-FR" dirty="0"/>
              <a:t>Programme n°5 ;  Convertisseur degré  radiant </a:t>
            </a:r>
          </a:p>
          <a:p>
            <a:r>
              <a:rPr lang="fr-FR" dirty="0"/>
              <a:t>Exercices indépendants ; </a:t>
            </a:r>
          </a:p>
          <a:p>
            <a:r>
              <a:rPr lang="fr-FR" dirty="0"/>
              <a:t>Exercice n°1 ;  Multiplication de deux nombres ; </a:t>
            </a:r>
          </a:p>
          <a:p>
            <a:r>
              <a:rPr lang="fr-FR" dirty="0"/>
              <a:t>Exercice n°2 ; Echange de saisi entre par l’utilisateur ; </a:t>
            </a:r>
          </a:p>
          <a:p>
            <a:r>
              <a:rPr lang="fr-FR" dirty="0"/>
              <a:t>Exercice  n°3 ; Affiche le code ASCII et la valeur décimal ;</a:t>
            </a:r>
          </a:p>
          <a:p>
            <a:r>
              <a:rPr lang="fr-FR" dirty="0"/>
              <a:t>Exercice n°4 ; Indique si le nombre est paire ou impaire ; </a:t>
            </a:r>
          </a:p>
          <a:p>
            <a:r>
              <a:rPr lang="fr-FR" dirty="0"/>
              <a:t>Exercice n°5 ; Demande 3 valeurs puis il di quel nombre est le plus grand </a:t>
            </a:r>
          </a:p>
          <a:p>
            <a:r>
              <a:rPr lang="fr-FR" dirty="0"/>
              <a:t>Exercice n°6 ; Demande 3 valeurs puis il di quel nombre est le plus grand et le nombre le plus petit </a:t>
            </a:r>
          </a:p>
          <a:p>
            <a:r>
              <a:rPr lang="fr-FR" dirty="0"/>
              <a:t> </a:t>
            </a:r>
          </a:p>
          <a:p>
            <a:r>
              <a:rPr lang="fr-FR" dirty="0"/>
              <a:t> </a:t>
            </a:r>
          </a:p>
          <a:p>
            <a:r>
              <a:rPr lang="fr-FR" dirty="0"/>
              <a:t> 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 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   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226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04752" y="260648"/>
            <a:ext cx="29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Outil nécessaire pour l’</a:t>
            </a:r>
            <a:r>
              <a:rPr lang="fr-FR" dirty="0" err="1" smtClean="0"/>
              <a:t>éxecution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23528" y="1124744"/>
            <a:ext cx="325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Utilisation du compilateur </a:t>
            </a:r>
            <a:r>
              <a:rPr lang="fr-FR" b="1" dirty="0" err="1" smtClean="0"/>
              <a:t>Gcc</a:t>
            </a:r>
            <a:r>
              <a:rPr lang="fr-FR" b="1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2925720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41</TotalTime>
  <Words>21</Words>
  <Application>Microsoft Office PowerPoint</Application>
  <PresentationFormat>Affichage à l'écran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Horizon</vt:lpstr>
      <vt:lpstr> NSY103, Linux  </vt:lpstr>
      <vt:lpstr>Multifonctions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NSY103, Linux Ndenga luvumbu 2020</dc:title>
  <dc:creator>marion delval</dc:creator>
  <cp:lastModifiedBy>marion delval</cp:lastModifiedBy>
  <cp:revision>6</cp:revision>
  <dcterms:created xsi:type="dcterms:W3CDTF">2020-01-21T17:47:13Z</dcterms:created>
  <dcterms:modified xsi:type="dcterms:W3CDTF">2020-01-21T18:47:29Z</dcterms:modified>
</cp:coreProperties>
</file>