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33"/>
    <p:restoredTop sz="93710"/>
  </p:normalViewPr>
  <p:slideViewPr>
    <p:cSldViewPr>
      <p:cViewPr varScale="1">
        <p:scale>
          <a:sx n="101" d="100"/>
          <a:sy n="101" d="100"/>
        </p:scale>
        <p:origin x="5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BD3-B2DE-4C17-85E7-C337B552A907}" type="datetimeFigureOut">
              <a:rPr lang="fr-FR" smtClean="0"/>
              <a:pPr/>
              <a:t>28/01/2019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9535-2A26-4AB1-8A59-BBC964508BC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BD3-B2DE-4C17-85E7-C337B552A907}" type="datetimeFigureOut">
              <a:rPr lang="fr-FR" smtClean="0"/>
              <a:pPr/>
              <a:t>28/01/2019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9535-2A26-4AB1-8A59-BBC964508BC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BD3-B2DE-4C17-85E7-C337B552A907}" type="datetimeFigureOut">
              <a:rPr lang="fr-FR" smtClean="0"/>
              <a:pPr/>
              <a:t>28/01/2019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9535-2A26-4AB1-8A59-BBC964508BC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BD3-B2DE-4C17-85E7-C337B552A907}" type="datetimeFigureOut">
              <a:rPr lang="fr-FR" smtClean="0"/>
              <a:pPr/>
              <a:t>28/01/2019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9535-2A26-4AB1-8A59-BBC964508BC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BD3-B2DE-4C17-85E7-C337B552A907}" type="datetimeFigureOut">
              <a:rPr lang="fr-FR" smtClean="0"/>
              <a:pPr/>
              <a:t>28/01/2019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9535-2A26-4AB1-8A59-BBC964508BC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BD3-B2DE-4C17-85E7-C337B552A907}" type="datetimeFigureOut">
              <a:rPr lang="fr-FR" smtClean="0"/>
              <a:pPr/>
              <a:t>28/01/2019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9535-2A26-4AB1-8A59-BBC964508BC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BD3-B2DE-4C17-85E7-C337B552A907}" type="datetimeFigureOut">
              <a:rPr lang="fr-FR" smtClean="0"/>
              <a:pPr/>
              <a:t>28/01/2019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9535-2A26-4AB1-8A59-BBC964508BC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BD3-B2DE-4C17-85E7-C337B552A907}" type="datetimeFigureOut">
              <a:rPr lang="fr-FR" smtClean="0"/>
              <a:pPr/>
              <a:t>28/01/2019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9535-2A26-4AB1-8A59-BBC964508BC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BD3-B2DE-4C17-85E7-C337B552A907}" type="datetimeFigureOut">
              <a:rPr lang="fr-FR" smtClean="0"/>
              <a:pPr/>
              <a:t>28/01/2019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9535-2A26-4AB1-8A59-BBC964508BC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BD3-B2DE-4C17-85E7-C337B552A907}" type="datetimeFigureOut">
              <a:rPr lang="fr-FR" smtClean="0"/>
              <a:pPr/>
              <a:t>28/01/2019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9535-2A26-4AB1-8A59-BBC964508BC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BD3-B2DE-4C17-85E7-C337B552A907}" type="datetimeFigureOut">
              <a:rPr lang="fr-FR" smtClean="0"/>
              <a:pPr/>
              <a:t>28/01/2019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9535-2A26-4AB1-8A59-BBC964508BC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78BD3-B2DE-4C17-85E7-C337B552A907}" type="datetimeFigureOut">
              <a:rPr lang="fr-FR" smtClean="0"/>
              <a:pPr/>
              <a:t>28/01/2019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B9535-2A26-4AB1-8A59-BBC964508BCB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 smtClean="0">
                <a:latin typeface="Arial" charset="0"/>
                <a:ea typeface="Arial" charset="0"/>
                <a:cs typeface="Arial" charset="0"/>
              </a:rPr>
              <a:t>Rappel sur la configuration d’accès distants </a:t>
            </a:r>
            <a:r>
              <a:rPr lang="fr-FR" sz="3600" dirty="0" err="1" smtClean="0">
                <a:latin typeface="Arial" charset="0"/>
                <a:ea typeface="Arial" charset="0"/>
                <a:cs typeface="Arial" charset="0"/>
              </a:rPr>
              <a:t>ssh</a:t>
            </a:r>
            <a:r>
              <a:rPr lang="fr-FR" sz="3600" dirty="0" smtClean="0">
                <a:latin typeface="Arial" charset="0"/>
                <a:ea typeface="Arial" charset="0"/>
                <a:cs typeface="Arial" charset="0"/>
              </a:rPr>
              <a:t> via des jeux de clefs </a:t>
            </a:r>
            <a:r>
              <a:rPr lang="fr-FR" sz="3600" dirty="0" err="1" smtClean="0">
                <a:latin typeface="Arial" charset="0"/>
                <a:ea typeface="Arial" charset="0"/>
                <a:cs typeface="Arial" charset="0"/>
              </a:rPr>
              <a:t>ssh</a:t>
            </a:r>
            <a:r>
              <a:rPr lang="fr-FR" sz="3600" dirty="0" smtClean="0">
                <a:latin typeface="Arial" charset="0"/>
                <a:ea typeface="Arial" charset="0"/>
                <a:cs typeface="Arial" charset="0"/>
              </a:rPr>
              <a:t>.</a:t>
            </a:r>
            <a:endParaRPr lang="fr-FR" sz="3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525963"/>
          </a:xfrm>
        </p:spPr>
        <p:txBody>
          <a:bodyPr>
            <a:normAutofit/>
          </a:bodyPr>
          <a:lstStyle/>
          <a:p>
            <a:r>
              <a:rPr lang="fr-FR" sz="2000" dirty="0" smtClean="0">
                <a:latin typeface="Arial" charset="0"/>
                <a:ea typeface="Arial" charset="0"/>
                <a:cs typeface="Arial" charset="0"/>
              </a:rPr>
              <a:t>La home </a:t>
            </a:r>
            <a:r>
              <a:rPr lang="fr-FR" sz="2000" dirty="0" smtClean="0">
                <a:latin typeface="Arial" charset="0"/>
                <a:ea typeface="Arial" charset="0"/>
                <a:cs typeface="Arial" charset="0"/>
              </a:rPr>
              <a:t>distante /home/user </a:t>
            </a:r>
            <a:r>
              <a:rPr lang="fr-FR" sz="2000" dirty="0" smtClean="0">
                <a:latin typeface="Arial" charset="0"/>
                <a:ea typeface="Arial" charset="0"/>
                <a:cs typeface="Arial" charset="0"/>
              </a:rPr>
              <a:t>doit avoir les droits 755 (</a:t>
            </a:r>
            <a:r>
              <a:rPr lang="fr-FR" sz="2000" dirty="0" err="1" smtClean="0">
                <a:latin typeface="Arial" charset="0"/>
                <a:ea typeface="Arial" charset="0"/>
                <a:cs typeface="Arial" charset="0"/>
              </a:rPr>
              <a:t>rwx</a:t>
            </a:r>
            <a:r>
              <a:rPr lang="fr-FR" sz="2000" dirty="0" smtClean="0">
                <a:latin typeface="Arial" charset="0"/>
                <a:ea typeface="Arial" charset="0"/>
                <a:cs typeface="Arial" charset="0"/>
              </a:rPr>
              <a:t> r– r--)</a:t>
            </a:r>
          </a:p>
          <a:p>
            <a:r>
              <a:rPr lang="fr-FR" sz="2000" dirty="0" smtClean="0">
                <a:latin typeface="Arial" charset="0"/>
                <a:ea typeface="Arial" charset="0"/>
                <a:cs typeface="Arial" charset="0"/>
              </a:rPr>
              <a:t>Le </a:t>
            </a:r>
            <a:r>
              <a:rPr lang="fr-FR" sz="2000" dirty="0" smtClean="0">
                <a:latin typeface="Arial" charset="0"/>
                <a:ea typeface="Arial" charset="0"/>
                <a:cs typeface="Arial" charset="0"/>
              </a:rPr>
              <a:t>dossier distant </a:t>
            </a:r>
            <a:r>
              <a:rPr lang="fr-FR" sz="2000" dirty="0" smtClean="0">
                <a:latin typeface="Arial" charset="0"/>
                <a:ea typeface="Arial" charset="0"/>
                <a:cs typeface="Arial" charset="0"/>
              </a:rPr>
              <a:t>/home/user/.</a:t>
            </a:r>
            <a:r>
              <a:rPr lang="fr-FR" sz="2000" dirty="0" err="1" smtClean="0">
                <a:latin typeface="Arial" charset="0"/>
                <a:ea typeface="Arial" charset="0"/>
                <a:cs typeface="Arial" charset="0"/>
              </a:rPr>
              <a:t>ssh</a:t>
            </a:r>
            <a:r>
              <a:rPr lang="fr-FR" sz="2000" dirty="0" smtClean="0">
                <a:latin typeface="Arial" charset="0"/>
                <a:ea typeface="Arial" charset="0"/>
                <a:cs typeface="Arial" charset="0"/>
              </a:rPr>
              <a:t> doit avoir les droits en octal positionnés à 700. (</a:t>
            </a:r>
            <a:r>
              <a:rPr lang="fr-FR" sz="2000" dirty="0" err="1" smtClean="0">
                <a:latin typeface="Arial" charset="0"/>
                <a:ea typeface="Arial" charset="0"/>
                <a:cs typeface="Arial" charset="0"/>
              </a:rPr>
              <a:t>rwx</a:t>
            </a:r>
            <a:r>
              <a:rPr lang="fr-FR" sz="2000" dirty="0" smtClean="0">
                <a:latin typeface="Arial" charset="0"/>
                <a:ea typeface="Arial" charset="0"/>
                <a:cs typeface="Arial" charset="0"/>
              </a:rPr>
              <a:t> --- ---) </a:t>
            </a:r>
          </a:p>
          <a:p>
            <a:r>
              <a:rPr lang="fr-FR" sz="2000" dirty="0" smtClean="0">
                <a:latin typeface="Arial" charset="0"/>
                <a:ea typeface="Arial" charset="0"/>
                <a:cs typeface="Arial" charset="0"/>
              </a:rPr>
              <a:t>Les fichiers présents dans le répertoire /home/user/.</a:t>
            </a:r>
            <a:r>
              <a:rPr lang="fr-FR" sz="2000" dirty="0" err="1" smtClean="0">
                <a:latin typeface="Arial" charset="0"/>
                <a:ea typeface="Arial" charset="0"/>
                <a:cs typeface="Arial" charset="0"/>
              </a:rPr>
              <a:t>ssh</a:t>
            </a:r>
            <a:r>
              <a:rPr lang="fr-FR" sz="2000" dirty="0" smtClean="0">
                <a:latin typeface="Arial" charset="0"/>
                <a:ea typeface="Arial" charset="0"/>
                <a:cs typeface="Arial" charset="0"/>
              </a:rPr>
              <a:t> doivent avoir les droits 600. (</a:t>
            </a:r>
            <a:r>
              <a:rPr lang="fr-FR" sz="2000" dirty="0" err="1" smtClean="0">
                <a:latin typeface="Arial" charset="0"/>
                <a:ea typeface="Arial" charset="0"/>
                <a:cs typeface="Arial" charset="0"/>
              </a:rPr>
              <a:t>rw</a:t>
            </a:r>
            <a:r>
              <a:rPr lang="fr-FR" sz="2000" dirty="0" smtClean="0">
                <a:latin typeface="Arial" charset="0"/>
                <a:ea typeface="Arial" charset="0"/>
                <a:cs typeface="Arial" charset="0"/>
              </a:rPr>
              <a:t>- --- ---)</a:t>
            </a:r>
          </a:p>
          <a:p>
            <a:r>
              <a:rPr lang="fr-FR" sz="2000" dirty="0" smtClean="0">
                <a:latin typeface="Arial" charset="0"/>
                <a:ea typeface="Arial" charset="0"/>
                <a:cs typeface="Arial" charset="0"/>
              </a:rPr>
              <a:t>Le fichier /home/user/.</a:t>
            </a:r>
            <a:r>
              <a:rPr lang="fr-FR" sz="2000" dirty="0" err="1" smtClean="0">
                <a:latin typeface="Arial" charset="0"/>
                <a:ea typeface="Arial" charset="0"/>
                <a:cs typeface="Arial" charset="0"/>
              </a:rPr>
              <a:t>ssh</a:t>
            </a:r>
            <a:r>
              <a:rPr lang="fr-FR" sz="2000" dirty="0" smtClean="0">
                <a:latin typeface="Arial" charset="0"/>
                <a:ea typeface="Arial" charset="0"/>
                <a:cs typeface="Arial" charset="0"/>
              </a:rPr>
              <a:t> /</a:t>
            </a:r>
            <a:r>
              <a:rPr lang="fr-FR" sz="2000" dirty="0" err="1" smtClean="0">
                <a:latin typeface="Arial" charset="0"/>
                <a:ea typeface="Arial" charset="0"/>
                <a:cs typeface="Arial" charset="0"/>
              </a:rPr>
              <a:t>authorized_keys</a:t>
            </a:r>
            <a:r>
              <a:rPr lang="fr-FR" sz="2000" dirty="0" smtClean="0">
                <a:latin typeface="Arial" charset="0"/>
                <a:ea typeface="Arial" charset="0"/>
                <a:cs typeface="Arial" charset="0"/>
              </a:rPr>
              <a:t> contient les clefs publiques des utilisateurs autorisés à accéder en </a:t>
            </a:r>
            <a:r>
              <a:rPr lang="fr-FR" sz="2000" dirty="0" err="1" smtClean="0">
                <a:latin typeface="Arial" charset="0"/>
                <a:ea typeface="Arial" charset="0"/>
                <a:cs typeface="Arial" charset="0"/>
              </a:rPr>
              <a:t>ssh</a:t>
            </a:r>
            <a:r>
              <a:rPr lang="fr-FR" sz="2000" dirty="0" smtClean="0">
                <a:latin typeface="Arial" charset="0"/>
                <a:ea typeface="Arial" charset="0"/>
                <a:cs typeface="Arial" charset="0"/>
              </a:rPr>
              <a:t> sur cette home et avec l’user de cette home.</a:t>
            </a:r>
          </a:p>
          <a:p>
            <a:r>
              <a:rPr lang="fr-FR" sz="2000" dirty="0" smtClean="0">
                <a:latin typeface="Arial" charset="0"/>
                <a:ea typeface="Arial" charset="0"/>
                <a:cs typeface="Arial" charset="0"/>
              </a:rPr>
              <a:t>La commande </a:t>
            </a:r>
            <a:r>
              <a:rPr lang="fr-FR" sz="2000" dirty="0" err="1" smtClean="0">
                <a:latin typeface="Arial" charset="0"/>
                <a:ea typeface="Arial" charset="0"/>
                <a:cs typeface="Arial" charset="0"/>
              </a:rPr>
              <a:t>ssh</a:t>
            </a:r>
            <a:r>
              <a:rPr lang="fr-FR" sz="2000" dirty="0" smtClean="0">
                <a:latin typeface="Arial" charset="0"/>
                <a:ea typeface="Arial" charset="0"/>
                <a:cs typeface="Arial" charset="0"/>
              </a:rPr>
              <a:t>-</a:t>
            </a:r>
            <a:r>
              <a:rPr lang="fr-FR" sz="2000" dirty="0" err="1" smtClean="0">
                <a:latin typeface="Arial" charset="0"/>
                <a:ea typeface="Arial" charset="0"/>
                <a:cs typeface="Arial" charset="0"/>
              </a:rPr>
              <a:t>keygen</a:t>
            </a:r>
            <a:r>
              <a:rPr lang="fr-FR" sz="2000" dirty="0" smtClean="0">
                <a:latin typeface="Arial" charset="0"/>
                <a:ea typeface="Arial" charset="0"/>
                <a:cs typeface="Arial" charset="0"/>
              </a:rPr>
              <a:t> –t </a:t>
            </a:r>
            <a:r>
              <a:rPr lang="fr-FR" sz="2000" dirty="0" err="1" smtClean="0">
                <a:latin typeface="Arial" charset="0"/>
                <a:ea typeface="Arial" charset="0"/>
                <a:cs typeface="Arial" charset="0"/>
              </a:rPr>
              <a:t>rsa</a:t>
            </a:r>
            <a:r>
              <a:rPr lang="fr-FR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r-FR" sz="2000" dirty="0" err="1" smtClean="0">
                <a:latin typeface="Arial" charset="0"/>
                <a:ea typeface="Arial" charset="0"/>
                <a:cs typeface="Arial" charset="0"/>
              </a:rPr>
              <a:t>génére</a:t>
            </a:r>
            <a:r>
              <a:rPr lang="fr-FR" sz="2000" dirty="0" smtClean="0">
                <a:latin typeface="Arial" charset="0"/>
                <a:ea typeface="Arial" charset="0"/>
                <a:cs typeface="Arial" charset="0"/>
              </a:rPr>
              <a:t> une clef publique et une clef privée. La clef publique est nommé par défaut id_rsa.pub, c’est le contenu de celle-ci qui est inséré dans le fichier </a:t>
            </a:r>
            <a:r>
              <a:rPr lang="fr-FR" sz="2000" dirty="0" err="1" smtClean="0">
                <a:latin typeface="Arial" charset="0"/>
                <a:ea typeface="Arial" charset="0"/>
                <a:cs typeface="Arial" charset="0"/>
              </a:rPr>
              <a:t>authorized_keys</a:t>
            </a:r>
            <a:r>
              <a:rPr lang="fr-FR" sz="2000" dirty="0" smtClean="0">
                <a:latin typeface="Arial" charset="0"/>
                <a:ea typeface="Arial" charset="0"/>
                <a:cs typeface="Arial" charset="0"/>
              </a:rPr>
              <a:t> d’autres machines </a:t>
            </a:r>
          </a:p>
          <a:p>
            <a:endParaRPr lang="fr-FR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-2628800" y="11317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>
                <a:latin typeface="Arial" charset="0"/>
                <a:ea typeface="Arial" charset="0"/>
                <a:cs typeface="Arial" charset="0"/>
              </a:rPr>
              <a:t>Par exemple :</a:t>
            </a:r>
            <a:endParaRPr lang="fr-FR" sz="3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268760"/>
            <a:ext cx="1957123" cy="7870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36" y="697756"/>
            <a:ext cx="3568700" cy="14351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7504" y="2173293"/>
            <a:ext cx="5272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 clé privé, je la conserve précieusement </a:t>
            </a:r>
            <a:br>
              <a:rPr lang="fr-FR" dirty="0" smtClean="0"/>
            </a:br>
            <a:r>
              <a:rPr lang="fr-FR" dirty="0" smtClean="0"/>
              <a:t>et la diffuse uniquement aux personnes de</a:t>
            </a:r>
          </a:p>
          <a:p>
            <a:r>
              <a:rPr lang="fr-FR" dirty="0" smtClean="0"/>
              <a:t>confiance. Elle est dans le dossier « .</a:t>
            </a:r>
            <a:r>
              <a:rPr lang="fr-FR" dirty="0" err="1" smtClean="0"/>
              <a:t>ssh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541962" y="44624"/>
            <a:ext cx="3494533" cy="203132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Avec la commande</a:t>
            </a:r>
            <a:br>
              <a:rPr lang="fr-FR" dirty="0" smtClean="0"/>
            </a:br>
            <a:r>
              <a:rPr lang="fr-F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ea typeface="Arial" charset="0"/>
                <a:cs typeface="Arial" charset="0"/>
              </a:rPr>
              <a:t>ssh-keygen</a:t>
            </a:r>
            <a:r>
              <a:rPr lang="fr-FR" dirty="0">
                <a:latin typeface="Arial" charset="0"/>
                <a:ea typeface="Arial" charset="0"/>
                <a:cs typeface="Arial" charset="0"/>
              </a:rPr>
              <a:t> –</a:t>
            </a:r>
            <a:r>
              <a:rPr lang="fr-FR" dirty="0" err="1">
                <a:latin typeface="Arial" charset="0"/>
                <a:ea typeface="Arial" charset="0"/>
                <a:cs typeface="Arial" charset="0"/>
              </a:rPr>
              <a:t>t</a:t>
            </a:r>
            <a:r>
              <a:rPr lang="fr-F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r-FR" dirty="0" err="1" smtClean="0">
                <a:latin typeface="Arial" charset="0"/>
                <a:ea typeface="Arial" charset="0"/>
                <a:cs typeface="Arial" charset="0"/>
              </a:rPr>
              <a:t>rsa</a:t>
            </a:r>
            <a:endParaRPr lang="fr-F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fr-FR" dirty="0" smtClean="0">
                <a:latin typeface="Arial" charset="0"/>
                <a:ea typeface="Arial" charset="0"/>
                <a:cs typeface="Arial" charset="0"/>
              </a:rPr>
              <a:t>Je </a:t>
            </a:r>
            <a:r>
              <a:rPr lang="fr-FR" dirty="0" err="1" smtClean="0">
                <a:latin typeface="Arial" charset="0"/>
                <a:ea typeface="Arial" charset="0"/>
                <a:cs typeface="Arial" charset="0"/>
              </a:rPr>
              <a:t>génére</a:t>
            </a:r>
            <a:r>
              <a:rPr lang="fr-FR" dirty="0" smtClean="0">
                <a:latin typeface="Arial" charset="0"/>
                <a:ea typeface="Arial" charset="0"/>
                <a:cs typeface="Arial" charset="0"/>
              </a:rPr>
              <a:t> une paire de clés :</a:t>
            </a:r>
            <a:br>
              <a:rPr lang="fr-FR" dirty="0" smtClean="0">
                <a:latin typeface="Arial" charset="0"/>
                <a:ea typeface="Arial" charset="0"/>
                <a:cs typeface="Arial" charset="0"/>
              </a:rPr>
            </a:br>
            <a:r>
              <a:rPr lang="fr-FR" dirty="0" smtClean="0">
                <a:latin typeface="Arial" charset="0"/>
                <a:ea typeface="Arial" charset="0"/>
                <a:cs typeface="Arial" charset="0"/>
              </a:rPr>
              <a:t>- Une clé publique.</a:t>
            </a:r>
            <a:br>
              <a:rPr lang="fr-FR" dirty="0" smtClean="0">
                <a:latin typeface="Arial" charset="0"/>
                <a:ea typeface="Arial" charset="0"/>
                <a:cs typeface="Arial" charset="0"/>
              </a:rPr>
            </a:br>
            <a:r>
              <a:rPr lang="fr-FR" dirty="0" smtClean="0">
                <a:latin typeface="Arial" charset="0"/>
                <a:ea typeface="Arial" charset="0"/>
                <a:cs typeface="Arial" charset="0"/>
              </a:rPr>
              <a:t>- Une clé privé.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Je peux éventuellement mettre un mot de passe sur ma clé privé.</a:t>
            </a:r>
            <a:endParaRPr lang="fr-FR" dirty="0"/>
          </a:p>
        </p:txBody>
      </p:sp>
      <p:grpSp>
        <p:nvGrpSpPr>
          <p:cNvPr id="16" name="Grouper 15"/>
          <p:cNvGrpSpPr/>
          <p:nvPr/>
        </p:nvGrpSpPr>
        <p:grpSpPr>
          <a:xfrm>
            <a:off x="5541962" y="3431581"/>
            <a:ext cx="3327847" cy="3096344"/>
            <a:chOff x="5541962" y="3431581"/>
            <a:chExt cx="3327847" cy="3096344"/>
          </a:xfrm>
        </p:grpSpPr>
        <p:sp>
          <p:nvSpPr>
            <p:cNvPr id="9" name="Rectangle avec coin rogné  8"/>
            <p:cNvSpPr/>
            <p:nvPr/>
          </p:nvSpPr>
          <p:spPr>
            <a:xfrm>
              <a:off x="5541962" y="3431581"/>
              <a:ext cx="3327847" cy="3096344"/>
            </a:xfrm>
            <a:prstGeom prst="snip1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r>
                <a:rPr lang="fr-FR" dirty="0" smtClean="0"/>
                <a:t>Fichier </a:t>
              </a:r>
              <a:r>
                <a:rPr lang="fr-FR" dirty="0" err="1" smtClean="0"/>
                <a:t>authorized_keys</a:t>
              </a:r>
              <a:endParaRPr lang="fr-FR" dirty="0"/>
            </a:p>
          </p:txBody>
        </p:sp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013774" y="4487064"/>
              <a:ext cx="2452967" cy="615479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5149766" y="4396825"/>
              <a:ext cx="1979330" cy="795958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V="1">
              <a:off x="7183246" y="4396824"/>
              <a:ext cx="1979330" cy="795958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35496" y="44623"/>
            <a:ext cx="4392488" cy="3051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342356" y="467380"/>
            <a:ext cx="243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Ma machine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419326" y="3431581"/>
            <a:ext cx="211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Machine distante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419326" y="3278138"/>
            <a:ext cx="5617169" cy="3463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/>
          <p:cNvCxnSpPr>
            <a:endCxn id="5" idx="1"/>
          </p:cNvCxnSpPr>
          <p:nvPr/>
        </p:nvCxnSpPr>
        <p:spPr>
          <a:xfrm flipH="1">
            <a:off x="6139431" y="2075949"/>
            <a:ext cx="88479" cy="17291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1"/>
          </p:cNvCxnSpPr>
          <p:nvPr/>
        </p:nvCxnSpPr>
        <p:spPr>
          <a:xfrm flipH="1">
            <a:off x="4019386" y="1060287"/>
            <a:ext cx="1522576" cy="20847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465617" y="4005064"/>
            <a:ext cx="21144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 clé publique</a:t>
            </a:r>
            <a:br>
              <a:rPr lang="fr-FR" dirty="0" smtClean="0"/>
            </a:br>
            <a:r>
              <a:rPr lang="fr-FR" dirty="0" smtClean="0"/>
              <a:t>se retrouve dans le </a:t>
            </a:r>
            <a:br>
              <a:rPr lang="fr-FR" dirty="0" smtClean="0"/>
            </a:br>
            <a:r>
              <a:rPr lang="fr-FR" dirty="0" smtClean="0"/>
              <a:t>fichier </a:t>
            </a:r>
            <a:r>
              <a:rPr lang="fr-FR" dirty="0" err="1" smtClean="0"/>
              <a:t>authorized_keys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parmi d’autres clés</a:t>
            </a:r>
            <a:br>
              <a:rPr lang="fr-FR" dirty="0" smtClean="0"/>
            </a:br>
            <a:r>
              <a:rPr lang="fr-FR" dirty="0" smtClean="0"/>
              <a:t>publiques éventuellement</a:t>
            </a:r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8244408" y="116632"/>
            <a:ext cx="715456" cy="55653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1</a:t>
            </a:r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169340" y="189112"/>
            <a:ext cx="715456" cy="55653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7" name="Ellipse 26"/>
          <p:cNvSpPr/>
          <p:nvPr/>
        </p:nvSpPr>
        <p:spPr>
          <a:xfrm>
            <a:off x="3499153" y="6036389"/>
            <a:ext cx="715456" cy="55653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117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164</Words>
  <Application>Microsoft Macintosh PowerPoint</Application>
  <PresentationFormat>Présentation à l'écran 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Calibri</vt:lpstr>
      <vt:lpstr>Arial</vt:lpstr>
      <vt:lpstr>Thème Office</vt:lpstr>
      <vt:lpstr>Rappel sur la configuration d’accès distants ssh via des jeux de clefs ssh.</vt:lpstr>
      <vt:lpstr>Présentation PowerPoint</vt:lpstr>
    </vt:vector>
  </TitlesOfParts>
  <Company>Hewlett-Packard Company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utilisateur</dc:creator>
  <cp:lastModifiedBy>Utilisateur de Microsoft Office</cp:lastModifiedBy>
  <cp:revision>50</cp:revision>
  <dcterms:created xsi:type="dcterms:W3CDTF">2018-06-20T12:06:15Z</dcterms:created>
  <dcterms:modified xsi:type="dcterms:W3CDTF">2019-01-28T22:33:44Z</dcterms:modified>
</cp:coreProperties>
</file>