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9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12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2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69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7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119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04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5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6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49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7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5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54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14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6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BCAE87-05FE-47DE-B844-8C1129D54A6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133CFE-D401-499A-8D43-72781C29D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erberus-testing.com/" TargetMode="External"/><Relationship Id="rId2" Type="http://schemas.openxmlformats.org/officeDocument/2006/relationships/hyperlink" Target="http://github.com/yun59000/cer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rberustesting/cerberus-sour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AD4BB-031C-4302-A147-58F1DCEE9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628" y="0"/>
            <a:ext cx="11730182" cy="923343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Projet Script Bash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7B6960-6F05-4E72-9BAE-4256E2AC8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36" y="2108579"/>
            <a:ext cx="9448800" cy="685800"/>
          </a:xfrm>
        </p:spPr>
        <p:txBody>
          <a:bodyPr/>
          <a:lstStyle/>
          <a:p>
            <a:r>
              <a:rPr lang="fr-FR" dirty="0"/>
              <a:t>Préparation et installation du Framework Cerberus sur une distribution linux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F1596-4F15-4E83-B08C-02359059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77" y="3713871"/>
            <a:ext cx="1107360" cy="10812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C6E6881-D582-4E5A-9BDF-56AEB8672E3C}"/>
              </a:ext>
            </a:extLst>
          </p:cNvPr>
          <p:cNvSpPr txBox="1"/>
          <p:nvPr/>
        </p:nvSpPr>
        <p:spPr>
          <a:xfrm>
            <a:off x="5187951" y="4025419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https://cerberus-testing.com/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8F6C17-1497-447D-B862-EA43D021A505}"/>
              </a:ext>
            </a:extLst>
          </p:cNvPr>
          <p:cNvSpPr txBox="1"/>
          <p:nvPr/>
        </p:nvSpPr>
        <p:spPr>
          <a:xfrm>
            <a:off x="6428509" y="1016000"/>
            <a:ext cx="5449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Bahnschrift" panose="020B0502040204020203" pitchFamily="34" charset="0"/>
              </a:rPr>
              <a:t>CNAM – NSY103</a:t>
            </a:r>
          </a:p>
        </p:txBody>
      </p:sp>
    </p:spTree>
    <p:extLst>
      <p:ext uri="{BB962C8B-B14F-4D97-AF65-F5344CB8AC3E}">
        <p14:creationId xmlns:p14="http://schemas.microsoft.com/office/powerpoint/2010/main" val="13058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5DDDD-DC9D-410B-862E-94E2FBA9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0055"/>
            <a:ext cx="10018713" cy="976745"/>
          </a:xfrm>
        </p:spPr>
        <p:txBody>
          <a:bodyPr/>
          <a:lstStyle/>
          <a:p>
            <a:r>
              <a:rPr lang="fr-FR" dirty="0"/>
              <a:t>Installation: préparation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864FD-D76A-435B-8CCC-BEAF931D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4727"/>
            <a:ext cx="10018713" cy="4530436"/>
          </a:xfrm>
        </p:spPr>
        <p:txBody>
          <a:bodyPr/>
          <a:lstStyle/>
          <a:p>
            <a:r>
              <a:rPr lang="fr-FR" dirty="0"/>
              <a:t>Packages nécessaires:</a:t>
            </a:r>
          </a:p>
          <a:p>
            <a:pPr lvl="1"/>
            <a:r>
              <a:rPr lang="fr-FR" dirty="0"/>
              <a:t>Git, </a:t>
            </a:r>
            <a:r>
              <a:rPr lang="fr-FR" dirty="0" err="1"/>
              <a:t>wget</a:t>
            </a:r>
            <a:r>
              <a:rPr lang="fr-FR" dirty="0"/>
              <a:t>, </a:t>
            </a:r>
            <a:r>
              <a:rPr lang="fr-FR" dirty="0" err="1"/>
              <a:t>curl</a:t>
            </a:r>
            <a:r>
              <a:rPr lang="fr-FR" dirty="0"/>
              <a:t>, docker, docker machine, docker-compose, </a:t>
            </a:r>
            <a:r>
              <a:rPr lang="fr-FR" u="sng" dirty="0"/>
              <a:t>net-</a:t>
            </a:r>
            <a:r>
              <a:rPr lang="fr-FR" u="sng" dirty="0" err="1"/>
              <a:t>tools</a:t>
            </a:r>
            <a:r>
              <a:rPr lang="fr-FR" u="sng" dirty="0"/>
              <a:t>, </a:t>
            </a:r>
            <a:r>
              <a:rPr lang="fr-FR" u="sng" dirty="0" err="1"/>
              <a:t>openssh</a:t>
            </a:r>
            <a:r>
              <a:rPr lang="fr-FR" u="sng" dirty="0"/>
              <a:t>-server</a:t>
            </a:r>
          </a:p>
          <a:p>
            <a:pPr marL="457200" lvl="1" indent="0">
              <a:buNone/>
            </a:pPr>
            <a:endParaRPr lang="fr-FR" u="sng" dirty="0"/>
          </a:p>
          <a:p>
            <a:r>
              <a:rPr lang="fr-FR" dirty="0"/>
              <a:t>User spécifique dans un groupe et prise en compte.</a:t>
            </a:r>
          </a:p>
          <a:p>
            <a:endParaRPr lang="fr-FR" dirty="0"/>
          </a:p>
          <a:p>
            <a:r>
              <a:rPr lang="fr-FR" dirty="0"/>
              <a:t>Monitorer l’ensemble de l’installation</a:t>
            </a:r>
          </a:p>
          <a:p>
            <a:endParaRPr lang="fr-FR" dirty="0"/>
          </a:p>
          <a:p>
            <a:r>
              <a:rPr lang="fr-FR" dirty="0"/>
              <a:t>Permettre la fermeture du terminal sans arrêter le serveur</a:t>
            </a:r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E1E9EF-7CB4-4745-8601-8246879569D7}"/>
              </a:ext>
            </a:extLst>
          </p:cNvPr>
          <p:cNvSpPr txBox="1"/>
          <p:nvPr/>
        </p:nvSpPr>
        <p:spPr>
          <a:xfrm>
            <a:off x="9522691" y="6483867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RICHARD Yves</a:t>
            </a:r>
          </a:p>
        </p:txBody>
      </p:sp>
    </p:spTree>
    <p:extLst>
      <p:ext uri="{BB962C8B-B14F-4D97-AF65-F5344CB8AC3E}">
        <p14:creationId xmlns:p14="http://schemas.microsoft.com/office/powerpoint/2010/main" val="335883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78118-7AAC-4CE0-BE16-8ECE92A9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9673"/>
          </a:xfrm>
        </p:spPr>
        <p:txBody>
          <a:bodyPr/>
          <a:lstStyle/>
          <a:p>
            <a:r>
              <a:rPr lang="fr-FR" dirty="0"/>
              <a:t>Installation - les prérequis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13F13-013C-45CE-9FC2-65C68A42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29673"/>
            <a:ext cx="10633799" cy="482138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Installations de packages sur linux – quelle distribution ?  (</a:t>
            </a:r>
            <a:r>
              <a:rPr lang="fr-FR" dirty="0" err="1"/>
              <a:t>yum</a:t>
            </a:r>
            <a:r>
              <a:rPr lang="fr-FR" dirty="0"/>
              <a:t> et </a:t>
            </a:r>
            <a:r>
              <a:rPr lang="fr-FR" dirty="0" err="1"/>
              <a:t>apt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dépendant de la distribution:  V1 et V2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Droits root pour l’exécution de certaines commandes dans le script </a:t>
            </a:r>
          </a:p>
          <a:p>
            <a:pPr marL="0" indent="0">
              <a:buNone/>
            </a:pPr>
            <a:r>
              <a:rPr lang="fr-FR" dirty="0"/>
              <a:t>	ajout du contrôle et lancement du script par le main.sh via un </a:t>
            </a:r>
            <a:r>
              <a:rPr lang="fr-FR" dirty="0" err="1"/>
              <a:t>controle</a:t>
            </a:r>
            <a:r>
              <a:rPr lang="fr-FR" dirty="0"/>
              <a:t> de droits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AB2B9-134D-4BC9-B548-7A4216B4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29673"/>
            <a:ext cx="10018713" cy="5357091"/>
          </a:xfrm>
        </p:spPr>
        <p:txBody>
          <a:bodyPr/>
          <a:lstStyle/>
          <a:p>
            <a:r>
              <a:rPr lang="fr-FR" dirty="0"/>
              <a:t>Installation de package nécessite la vérification de son installation</a:t>
            </a:r>
          </a:p>
          <a:p>
            <a:pPr lvl="1"/>
            <a:r>
              <a:rPr lang="fr-FR" dirty="0"/>
              <a:t>Installations spécifiques</a:t>
            </a:r>
          </a:p>
          <a:p>
            <a:pPr lvl="1"/>
            <a:endParaRPr lang="fr-FR" dirty="0"/>
          </a:p>
          <a:p>
            <a:r>
              <a:rPr lang="fr-FR" dirty="0"/>
              <a:t>Règle de développement: le plus réutilisable possible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Mise en place d’une « charte visuelle » pour améliorer la lecture des logs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48F5CCE-6505-4F09-9FBD-EF963B17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9673"/>
          </a:xfrm>
        </p:spPr>
        <p:txBody>
          <a:bodyPr/>
          <a:lstStyle/>
          <a:p>
            <a:r>
              <a:rPr lang="fr-FR" dirty="0"/>
              <a:t>Script – Création d’une fonction</a:t>
            </a:r>
          </a:p>
        </p:txBody>
      </p:sp>
    </p:spTree>
    <p:extLst>
      <p:ext uri="{BB962C8B-B14F-4D97-AF65-F5344CB8AC3E}">
        <p14:creationId xmlns:p14="http://schemas.microsoft.com/office/powerpoint/2010/main" val="221799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C1A4F0C-BE2E-4055-8038-D206B32E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9673"/>
          </a:xfrm>
        </p:spPr>
        <p:txBody>
          <a:bodyPr/>
          <a:lstStyle/>
          <a:p>
            <a:r>
              <a:rPr lang="fr-FR" dirty="0"/>
              <a:t>Script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B81A88B-6685-4B25-B3D1-3678C672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29673"/>
            <a:ext cx="10018713" cy="5357091"/>
          </a:xfrm>
        </p:spPr>
        <p:txBody>
          <a:bodyPr/>
          <a:lstStyle/>
          <a:p>
            <a:r>
              <a:rPr lang="fr-FR" dirty="0"/>
              <a:t>Présentation du code  -&gt; VS studio</a:t>
            </a:r>
          </a:p>
          <a:p>
            <a:r>
              <a:rPr lang="fr-FR" dirty="0"/>
              <a:t>Evolution la V2 -&gt; VS studio</a:t>
            </a:r>
          </a:p>
        </p:txBody>
      </p:sp>
    </p:spTree>
    <p:extLst>
      <p:ext uri="{BB962C8B-B14F-4D97-AF65-F5344CB8AC3E}">
        <p14:creationId xmlns:p14="http://schemas.microsoft.com/office/powerpoint/2010/main" val="94248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7C516-DA22-42B2-B1FA-0FBF4534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707690" cy="681182"/>
          </a:xfrm>
        </p:spPr>
        <p:txBody>
          <a:bodyPr>
            <a:normAutofit fontScale="90000"/>
          </a:bodyPr>
          <a:lstStyle/>
          <a:p>
            <a:r>
              <a:rPr lang="fr-FR" dirty="0"/>
              <a:t>Liens: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40885-3584-40F0-AF6B-5D7C8E10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01982"/>
            <a:ext cx="10707689" cy="3124201"/>
          </a:xfrm>
        </p:spPr>
        <p:txBody>
          <a:bodyPr/>
          <a:lstStyle/>
          <a:p>
            <a:r>
              <a:rPr lang="fr-FR" dirty="0"/>
              <a:t>Github: yun59000/</a:t>
            </a:r>
            <a:r>
              <a:rPr lang="fr-FR" dirty="0" err="1"/>
              <a:t>cerber</a:t>
            </a:r>
            <a:endParaRPr lang="fr-FR" dirty="0"/>
          </a:p>
          <a:p>
            <a:r>
              <a:rPr lang="fr-FR" dirty="0"/>
              <a:t>Clone: git clone </a:t>
            </a:r>
            <a:r>
              <a:rPr lang="fr-FR" dirty="0">
                <a:hlinkClick r:id="rId2"/>
              </a:rPr>
              <a:t>http://github.com/yun59000/cerber</a:t>
            </a:r>
            <a:endParaRPr lang="fr-FR" dirty="0"/>
          </a:p>
          <a:p>
            <a:r>
              <a:rPr lang="fr-FR" dirty="0"/>
              <a:t>Cerberus: </a:t>
            </a:r>
            <a:r>
              <a:rPr lang="fr-FR" dirty="0">
                <a:hlinkClick r:id="rId3"/>
              </a:rPr>
              <a:t>https://cerberus-testing.com/</a:t>
            </a:r>
            <a:endParaRPr lang="fr-FR" dirty="0"/>
          </a:p>
          <a:p>
            <a:r>
              <a:rPr lang="fr-FR" dirty="0"/>
              <a:t>Github de cerberus: </a:t>
            </a:r>
            <a:r>
              <a:rPr lang="fr-FR" dirty="0">
                <a:hlinkClick r:id="rId4"/>
              </a:rPr>
              <a:t>https://github.com/cerberustesting/cerberus-source/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25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55</TotalTime>
  <Words>171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Bahnschrift</vt:lpstr>
      <vt:lpstr>Corbel</vt:lpstr>
      <vt:lpstr>Parallaxe</vt:lpstr>
      <vt:lpstr>Projet Script Bash </vt:lpstr>
      <vt:lpstr>Installation: préparation</vt:lpstr>
      <vt:lpstr>Installation - les prérequis</vt:lpstr>
      <vt:lpstr>Script – Création d’une fonction</vt:lpstr>
      <vt:lpstr>Script </vt:lpstr>
      <vt:lpstr>Liens: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Script Bash </dc:title>
  <dc:creator>Yves Richard</dc:creator>
  <cp:lastModifiedBy>Yves Richard</cp:lastModifiedBy>
  <cp:revision>7</cp:revision>
  <dcterms:created xsi:type="dcterms:W3CDTF">2019-12-17T06:56:59Z</dcterms:created>
  <dcterms:modified xsi:type="dcterms:W3CDTF">2019-12-17T07:52:29Z</dcterms:modified>
</cp:coreProperties>
</file>