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77" r:id="rId4"/>
    <p:sldId id="278" r:id="rId5"/>
    <p:sldId id="275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226" autoAdjust="0"/>
  </p:normalViewPr>
  <p:slideViewPr>
    <p:cSldViewPr snapToGrid="0">
      <p:cViewPr varScale="1">
        <p:scale>
          <a:sx n="91" d="100"/>
          <a:sy n="91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0B2E-2F21-4DDF-AEAE-D4C2530A5863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E04C-26BD-410A-AC8A-CC29B0394D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88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Next-Fit</a:t>
            </a:r>
            <a:r>
              <a:rPr lang="zh-TW" altLang="en-US" dirty="0"/>
              <a:t> </a:t>
            </a:r>
            <a:r>
              <a:rPr lang="en-US" altLang="zh-TW" dirty="0"/>
              <a:t>2OPT</a:t>
            </a:r>
          </a:p>
          <a:p>
            <a:r>
              <a:rPr lang="zh-TW" altLang="en-US" dirty="0"/>
              <a:t>每次只保持一個開著的</a:t>
            </a:r>
            <a:r>
              <a:rPr lang="en-US" altLang="zh-TW" dirty="0"/>
              <a:t>bin</a:t>
            </a:r>
            <a:r>
              <a:rPr lang="zh-TW" altLang="en-US" dirty="0"/>
              <a:t>，等這個</a:t>
            </a:r>
            <a:r>
              <a:rPr lang="en-US" altLang="zh-TW" dirty="0"/>
              <a:t>flow</a:t>
            </a:r>
            <a:r>
              <a:rPr lang="zh-TW" altLang="en-US" dirty="0"/>
              <a:t>放不進去，就開下一個</a:t>
            </a:r>
            <a:r>
              <a:rPr lang="en-US" altLang="zh-TW" dirty="0"/>
              <a:t>packet</a:t>
            </a:r>
            <a:r>
              <a:rPr lang="zh-TW" altLang="en-US" dirty="0"/>
              <a:t>，可以保證空間使用率。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Next-k-FIT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保持</a:t>
            </a:r>
            <a:r>
              <a:rPr lang="en-US" altLang="zh-TW" dirty="0"/>
              <a:t>K</a:t>
            </a:r>
            <a:r>
              <a:rPr lang="zh-TW" altLang="en-US" dirty="0"/>
              <a:t>個</a:t>
            </a:r>
            <a:r>
              <a:rPr lang="en-US" altLang="zh-TW" dirty="0"/>
              <a:t>BIN</a:t>
            </a:r>
            <a:r>
              <a:rPr lang="zh-TW" altLang="en-US" dirty="0"/>
              <a:t>開著，然後</a:t>
            </a:r>
            <a:r>
              <a:rPr lang="en-US" altLang="zh-TW" dirty="0"/>
              <a:t>flow</a:t>
            </a:r>
            <a:r>
              <a:rPr lang="zh-TW" altLang="en-US" dirty="0"/>
              <a:t>會放進第一個適合的</a:t>
            </a:r>
            <a:r>
              <a:rPr lang="en-US" altLang="zh-TW" dirty="0"/>
              <a:t>bin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First-Fit</a:t>
            </a:r>
            <a:r>
              <a:rPr lang="zh-TW" altLang="en-US" dirty="0"/>
              <a:t> </a:t>
            </a:r>
            <a:r>
              <a:rPr lang="en-US" altLang="zh-TW" dirty="0"/>
              <a:t>1.7OPT</a:t>
            </a:r>
          </a:p>
          <a:p>
            <a:r>
              <a:rPr lang="zh-TW" altLang="en-US" dirty="0"/>
              <a:t>全開著，</a:t>
            </a:r>
            <a:r>
              <a:rPr lang="en-US" altLang="zh-TW" dirty="0"/>
              <a:t>flow</a:t>
            </a:r>
            <a:r>
              <a:rPr lang="zh-TW" altLang="en-US" dirty="0"/>
              <a:t>會放進第一個適合的</a:t>
            </a:r>
            <a:r>
              <a:rPr lang="en-US" altLang="zh-TW" dirty="0"/>
              <a:t>bin</a:t>
            </a:r>
          </a:p>
          <a:p>
            <a:endParaRPr lang="en-US" altLang="zh-TW" dirty="0"/>
          </a:p>
          <a:p>
            <a:r>
              <a:rPr lang="en-US" altLang="zh-TW" dirty="0"/>
              <a:t>Best-Fit</a:t>
            </a:r>
            <a:r>
              <a:rPr lang="zh-TW" altLang="en-US" dirty="0"/>
              <a:t> </a:t>
            </a:r>
            <a:r>
              <a:rPr lang="en-US" altLang="zh-TW" dirty="0"/>
              <a:t>1.7OPT</a:t>
            </a:r>
          </a:p>
          <a:p>
            <a:r>
              <a:rPr lang="zh-TW" altLang="en-US" dirty="0"/>
              <a:t>全開著，放進去之後，會最近極限的容量。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Worst-Fit</a:t>
            </a:r>
            <a:r>
              <a:rPr lang="zh-TW" altLang="en-US" dirty="0"/>
              <a:t> </a:t>
            </a:r>
            <a:r>
              <a:rPr lang="en-US" altLang="zh-TW" dirty="0"/>
              <a:t>2OPT</a:t>
            </a:r>
            <a:r>
              <a:rPr lang="zh-TW" altLang="en-US" dirty="0"/>
              <a:t> </a:t>
            </a:r>
            <a:r>
              <a:rPr lang="en-US" altLang="zh-TW" dirty="0"/>
              <a:t>-2</a:t>
            </a:r>
          </a:p>
          <a:p>
            <a:r>
              <a:rPr lang="zh-TW" altLang="en-US" dirty="0"/>
              <a:t>全開著，放進去之後，容量會是最少的。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8E04C-26BD-410A-AC8A-CC29B0394D3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75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 items with size 0.8, we need 5 bins but the sum of item sizes is 4. </a:t>
            </a:r>
            <a:r>
              <a:rPr lang="en-US" altLang="zh-TW" dirty="0" err="1"/>
              <a:t>Letís</a:t>
            </a:r>
            <a:r>
              <a:rPr lang="en-US" altLang="zh-TW" dirty="0"/>
              <a:t> consider two case for bin number h.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8E04C-26BD-410A-AC8A-CC29B0394D3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00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B95A8-9009-4AD0-9F5E-A37EDF190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34" y="1982398"/>
            <a:ext cx="7623306" cy="2056015"/>
          </a:xfrm>
        </p:spPr>
        <p:txBody>
          <a:bodyPr/>
          <a:lstStyle/>
          <a:p>
            <a:r>
              <a:rPr lang="en-US" altLang="zh-TW" dirty="0" err="1"/>
              <a:t>SmallGroup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9235CD-F989-4FD5-865B-25349AA3B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D8B3F0-069F-43F4-AD42-57FE4404BB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48175F-F915-4FD7-8BEE-FCDAAFA1BF9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74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4A94B-20FB-42DA-8C03-28A4DFFB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 Packing </a:t>
            </a:r>
            <a:r>
              <a:rPr lang="en-US" altLang="zh-TW" dirty="0" err="1"/>
              <a:t>Algo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2FFAA-33D6-4160-BDA0-35E09684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Next Fit(NT)</a:t>
            </a:r>
          </a:p>
          <a:p>
            <a:pPr marL="403225" lvl="1" indent="0">
              <a:buNone/>
            </a:pPr>
            <a:endParaRPr lang="en-US" altLang="zh-TW" dirty="0"/>
          </a:p>
          <a:p>
            <a:r>
              <a:rPr lang="en-US" altLang="zh-TW" dirty="0"/>
              <a:t>First-Fit(FF)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Best-Fit(BF)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Worst-Fit(WF)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A69B4E-BE98-4021-9A98-0DEDB0BD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4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13A2C-2511-4F97-AAE1-2E7AAF7F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798F178-4109-45A8-BE2D-CA3B5780F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607" y="1955882"/>
            <a:ext cx="10201275" cy="26289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391FAC-ED50-482E-9488-811EE190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7F298-4C77-4196-829C-8484ED82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Next-Fit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5DB67C-C600-4030-BFD0-A459621D1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r>
              <a:rPr lang="en-US" altLang="zh-TW" dirty="0"/>
              <a:t>List = {0.3,0.9,0.2}</a:t>
            </a:r>
          </a:p>
          <a:p>
            <a:r>
              <a:rPr lang="en-US" altLang="zh-TW" dirty="0"/>
              <a:t>3 Bins</a:t>
            </a:r>
          </a:p>
          <a:p>
            <a:endParaRPr lang="en-US" altLang="zh-TW" dirty="0"/>
          </a:p>
          <a:p>
            <a:r>
              <a:rPr lang="en-US" altLang="zh-TW" dirty="0"/>
              <a:t>Analysis of Next Fit</a:t>
            </a:r>
          </a:p>
          <a:p>
            <a:endParaRPr lang="en-US" altLang="zh-TW" dirty="0"/>
          </a:p>
          <a:p>
            <a:r>
              <a:rPr lang="en-US" altLang="zh-TW" dirty="0"/>
              <a:t>OPT &gt;=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DE4A5A-235B-4862-AFBC-C44742CB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3305B2-1894-46D9-B576-69F2DEF02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860" y="3782695"/>
            <a:ext cx="908652" cy="5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7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972D3A-E927-42B6-89BE-259A6B6E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7FF380-0A05-4034-AF27-5FDE3B49F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753" y="2138189"/>
            <a:ext cx="2352675" cy="178117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12C929-A9CF-4802-8972-0EE66539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A8AF13D-8AC1-4EF7-848A-BB358B12F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21" y="3662826"/>
            <a:ext cx="4595813" cy="114673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15F6A39-5D44-4FC9-B018-4037313BA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288" y="4978918"/>
            <a:ext cx="3848100" cy="457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413091D-9922-4C00-B4AA-EDF94894D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614" y="1634001"/>
            <a:ext cx="48768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0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B954D-3C19-4275-BDE8-EBEE3EAC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484669-3B0A-41D1-B10A-51EB37210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62B115-A646-4120-BAE9-364EA897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9B0E72-D695-48BB-A40C-24001284E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32" y="1966420"/>
            <a:ext cx="101060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7510"/>
      </p:ext>
    </p:extLst>
  </p:cSld>
  <p:clrMapOvr>
    <a:masterClrMapping/>
  </p:clrMapOvr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 Meeting PowerPoint (16_9)</Template>
  <TotalTime>825</TotalTime>
  <Words>164</Words>
  <Application>Microsoft Office PowerPoint</Application>
  <PresentationFormat>寬螢幕</PresentationFormat>
  <Paragraphs>38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Helvetica</vt:lpstr>
      <vt:lpstr>Tw Cen MT Condensed</vt:lpstr>
      <vt:lpstr>NSSLAB</vt:lpstr>
      <vt:lpstr>SmallGroup</vt:lpstr>
      <vt:lpstr>Bin Packing Algo</vt:lpstr>
      <vt:lpstr>PowerPoint 簡報</vt:lpstr>
      <vt:lpstr>Next-Fit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SmallGroup</dc:title>
  <dc:creator>呂韋德</dc:creator>
  <cp:lastModifiedBy>呂韋德</cp:lastModifiedBy>
  <cp:revision>15</cp:revision>
  <dcterms:created xsi:type="dcterms:W3CDTF">2021-10-26T03:12:40Z</dcterms:created>
  <dcterms:modified xsi:type="dcterms:W3CDTF">2021-11-16T08:20:58Z</dcterms:modified>
</cp:coreProperties>
</file>