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2" autoAdjust="0"/>
    <p:restoredTop sz="81751" autoAdjust="0"/>
  </p:normalViewPr>
  <p:slideViewPr>
    <p:cSldViewPr snapToGrid="0">
      <p:cViewPr varScale="1">
        <p:scale>
          <a:sx n="74" d="100"/>
          <a:sy n="74" d="100"/>
        </p:scale>
        <p:origin x="10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CF297-5BEC-40E8-B95E-67920B99C8D2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B9710-9C01-464E-9A7D-FD5974CA0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B9710-9C01-464E-9A7D-FD5974CA0A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53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B9710-9C01-464E-9A7D-FD5974CA0A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4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E2C43-FD3A-4EE2-83C6-154A68D4D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1216</a:t>
            </a:r>
            <a:br>
              <a:rPr lang="en-US" altLang="zh-TW" dirty="0"/>
            </a:br>
            <a:r>
              <a:rPr lang="en-US" altLang="zh-TW" dirty="0" err="1"/>
              <a:t>SmallGroupMeeting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DC0066-10B8-47B6-827D-43B7463DC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A8CFFD-7E18-4398-8176-579FB4820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AB3BD1-ACE9-4561-A359-379D4CDCDAF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1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2797F-5F12-40A2-9417-5DF65B8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07F17-93C1-4FEB-9076-26FF5DC9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1.network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</a:p>
          <a:p>
            <a:endParaRPr lang="en-US" altLang="zh-TW" dirty="0"/>
          </a:p>
          <a:p>
            <a:r>
              <a:rPr lang="en-US" altLang="zh-TW" dirty="0"/>
              <a:t>2.Algorithm designed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872E23-0CC0-45EB-AF1D-5E4D234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D8A1-948E-439E-8332-39BB5A8E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9A08E-7AB2-4547-BC2F-E8F9E7D6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030E4-F08B-4377-B027-62FDC480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38099F-FA08-4803-80A4-AA31774F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1700808"/>
            <a:ext cx="9388654" cy="46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D8A1-948E-439E-8332-39BB5A8E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9A08E-7AB2-4547-BC2F-E8F9E7D6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by one</a:t>
            </a:r>
          </a:p>
          <a:p>
            <a:r>
              <a:rPr lang="en-US" altLang="zh-TW" dirty="0"/>
              <a:t>Smallest Fit or Varied First Fit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030E4-F08B-4377-B027-62FDC480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流程圖: 人工作業 4">
            <a:extLst>
              <a:ext uri="{FF2B5EF4-FFF2-40B4-BE49-F238E27FC236}">
                <a16:creationId xmlns:a16="http://schemas.microsoft.com/office/drawing/2014/main" id="{EF77A092-B971-4020-816B-3CC3283C4CD2}"/>
              </a:ext>
            </a:extLst>
          </p:cNvPr>
          <p:cNvSpPr/>
          <p:nvPr/>
        </p:nvSpPr>
        <p:spPr>
          <a:xfrm>
            <a:off x="3086581" y="3429000"/>
            <a:ext cx="978568" cy="1112602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人工作業 5">
            <a:extLst>
              <a:ext uri="{FF2B5EF4-FFF2-40B4-BE49-F238E27FC236}">
                <a16:creationId xmlns:a16="http://schemas.microsoft.com/office/drawing/2014/main" id="{22BEA0FC-034B-4BF9-B315-16FDE356094E}"/>
              </a:ext>
            </a:extLst>
          </p:cNvPr>
          <p:cNvSpPr/>
          <p:nvPr/>
        </p:nvSpPr>
        <p:spPr>
          <a:xfrm>
            <a:off x="5606716" y="3429000"/>
            <a:ext cx="978568" cy="1112602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人工作業 6">
            <a:extLst>
              <a:ext uri="{FF2B5EF4-FFF2-40B4-BE49-F238E27FC236}">
                <a16:creationId xmlns:a16="http://schemas.microsoft.com/office/drawing/2014/main" id="{A9199700-852A-4EFE-B10B-E7A2C6385CAD}"/>
              </a:ext>
            </a:extLst>
          </p:cNvPr>
          <p:cNvSpPr/>
          <p:nvPr/>
        </p:nvSpPr>
        <p:spPr>
          <a:xfrm>
            <a:off x="8126851" y="3429000"/>
            <a:ext cx="978568" cy="1112602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人工作業 9">
            <a:extLst>
              <a:ext uri="{FF2B5EF4-FFF2-40B4-BE49-F238E27FC236}">
                <a16:creationId xmlns:a16="http://schemas.microsoft.com/office/drawing/2014/main" id="{8DC3A9EC-B8B8-463E-B0D2-7CDDECB58727}"/>
              </a:ext>
            </a:extLst>
          </p:cNvPr>
          <p:cNvSpPr/>
          <p:nvPr/>
        </p:nvSpPr>
        <p:spPr>
          <a:xfrm>
            <a:off x="3333228" y="4025446"/>
            <a:ext cx="485273" cy="45142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人工作業 10">
            <a:extLst>
              <a:ext uri="{FF2B5EF4-FFF2-40B4-BE49-F238E27FC236}">
                <a16:creationId xmlns:a16="http://schemas.microsoft.com/office/drawing/2014/main" id="{AACA59D8-2A43-4DAF-BA1A-1247F94DA56D}"/>
              </a:ext>
            </a:extLst>
          </p:cNvPr>
          <p:cNvSpPr/>
          <p:nvPr/>
        </p:nvSpPr>
        <p:spPr>
          <a:xfrm>
            <a:off x="5853363" y="4169228"/>
            <a:ext cx="485273" cy="28867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人工作業 12">
            <a:extLst>
              <a:ext uri="{FF2B5EF4-FFF2-40B4-BE49-F238E27FC236}">
                <a16:creationId xmlns:a16="http://schemas.microsoft.com/office/drawing/2014/main" id="{59671EC9-D178-4BFD-8BC3-DB1D03449F6F}"/>
              </a:ext>
            </a:extLst>
          </p:cNvPr>
          <p:cNvSpPr/>
          <p:nvPr/>
        </p:nvSpPr>
        <p:spPr>
          <a:xfrm>
            <a:off x="8459482" y="4347666"/>
            <a:ext cx="313302" cy="9332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人工作業 11">
            <a:extLst>
              <a:ext uri="{FF2B5EF4-FFF2-40B4-BE49-F238E27FC236}">
                <a16:creationId xmlns:a16="http://schemas.microsoft.com/office/drawing/2014/main" id="{DF121AB4-0521-40C1-9B6E-1895C9DC9AD9}"/>
              </a:ext>
            </a:extLst>
          </p:cNvPr>
          <p:cNvSpPr/>
          <p:nvPr/>
        </p:nvSpPr>
        <p:spPr>
          <a:xfrm>
            <a:off x="8373497" y="3862139"/>
            <a:ext cx="485273" cy="451424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流程圖: 人工作業 13">
            <a:extLst>
              <a:ext uri="{FF2B5EF4-FFF2-40B4-BE49-F238E27FC236}">
                <a16:creationId xmlns:a16="http://schemas.microsoft.com/office/drawing/2014/main" id="{B7282962-ED2B-46FC-973C-A24DF594C402}"/>
              </a:ext>
            </a:extLst>
          </p:cNvPr>
          <p:cNvSpPr/>
          <p:nvPr/>
        </p:nvSpPr>
        <p:spPr>
          <a:xfrm>
            <a:off x="8353391" y="3539365"/>
            <a:ext cx="525483" cy="288671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人工作業 14">
            <a:extLst>
              <a:ext uri="{FF2B5EF4-FFF2-40B4-BE49-F238E27FC236}">
                <a16:creationId xmlns:a16="http://schemas.microsoft.com/office/drawing/2014/main" id="{F60D0025-E142-48FE-8026-2EAF2C5CBAF3}"/>
              </a:ext>
            </a:extLst>
          </p:cNvPr>
          <p:cNvSpPr/>
          <p:nvPr/>
        </p:nvSpPr>
        <p:spPr>
          <a:xfrm>
            <a:off x="5833257" y="3840965"/>
            <a:ext cx="525483" cy="288671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FF815-F8AB-4FDF-94EE-13E974A4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E9469-9908-4211-9D3E-083AA3F5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818E-6C7B-488D-AED6-030F1185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 need to be stable.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99DF75-1EDE-4C99-B3C4-8035861F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78" y="2477860"/>
            <a:ext cx="9653822" cy="36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3B2F-AC19-407C-9086-057C2BA9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Fit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5778E3-E871-4313-86FD-18F5F4A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0469E-7392-4501-8B8F-5968BB2D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BE4511-4B94-41F1-8E7D-9D7E12FF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69" y="1761691"/>
            <a:ext cx="9313061" cy="44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2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7873-2B4F-49FA-BB33-21821A03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 Error detected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291CD3-9901-455E-B317-23B3E6D9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B61BB2-CA59-4DED-81FB-82FF37CA1B1B}"/>
              </a:ext>
            </a:extLst>
          </p:cNvPr>
          <p:cNvSpPr txBox="1"/>
          <p:nvPr/>
        </p:nvSpPr>
        <p:spPr>
          <a:xfrm>
            <a:off x="707570" y="2567773"/>
            <a:ext cx="1872343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TW" dirty="0"/>
              <a:t>Something:</a:t>
            </a:r>
            <a:br>
              <a:rPr lang="en-US" altLang="zh-TW" dirty="0"/>
            </a:br>
            <a:r>
              <a:rPr lang="en-US" altLang="zh-TW" dirty="0" err="1"/>
              <a:t>sizeof</a:t>
            </a:r>
            <a:r>
              <a:rPr lang="en-US" altLang="zh-TW" dirty="0"/>
              <a:t>(PB) / T</a:t>
            </a:r>
          </a:p>
          <a:p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D1ABF4-FEE8-496A-8F4E-D5BC6D98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66" y="1915886"/>
            <a:ext cx="8898574" cy="42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807E4-EE45-4D31-9BE8-6D46082C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A4935-8620-4287-B8B6-71741481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Configuration of T , Something.</a:t>
            </a:r>
          </a:p>
          <a:p>
            <a:r>
              <a:rPr lang="en-US" altLang="zh-TW" dirty="0"/>
              <a:t>2. Another way to solve error detected.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AADF7-084A-4DD1-BA9F-45F8AED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9368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1329</TotalTime>
  <Words>121</Words>
  <Application>Microsoft Office PowerPoint</Application>
  <PresentationFormat>寬螢幕</PresentationFormat>
  <Paragraphs>28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1216 SmallGroupMeeting</vt:lpstr>
      <vt:lpstr>Last week</vt:lpstr>
      <vt:lpstr>Algorithm</vt:lpstr>
      <vt:lpstr>Algorithm</vt:lpstr>
      <vt:lpstr>PowerPoint 簡報</vt:lpstr>
      <vt:lpstr>Best Fit</vt:lpstr>
      <vt:lpstr>Consider Error detected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13</cp:revision>
  <dcterms:created xsi:type="dcterms:W3CDTF">2021-12-15T08:21:31Z</dcterms:created>
  <dcterms:modified xsi:type="dcterms:W3CDTF">2021-12-16T06:39:06Z</dcterms:modified>
</cp:coreProperties>
</file>