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91B3C-2EDE-477B-8DC8-E99424C0F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20220106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71F206-EE73-4A8D-998F-5A99A7643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6659F6-58AA-4722-93BA-730FFD19A3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FBEBEF0-032A-46DD-8022-FEFE8E1F253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/>
              <a:t>Wade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196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739CB-D016-49B1-BB72-2EFBAA2E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Algo</a:t>
            </a:r>
            <a:r>
              <a:rPr lang="en-US" altLang="zh-TW" dirty="0"/>
              <a:t> (Latex Ver.)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28CA6C-33DF-44EB-85A9-68A0EB429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𝑐𝑜𝑙𝑙𝑖𝑑𝑖𝑛𝑔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400" b="0" dirty="0"/>
              </a:p>
              <a:p>
                <a:endParaRPr lang="en-US" altLang="zh-TW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𝑐𝑜𝑙𝑙𝑖𝑑𝑒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  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&amp;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𝑛𝑜𝑛𝑐𝑜𝑙𝑙𝑖𝑑𝑒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𝑚𝑒𝑛𝑎𝑠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𝑛𝑢𝑚𝑏𝑒𝑟𝑠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𝑐𝑜𝑙𝑙𝑖𝑠𝑖𝑜𝑛𝑠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𝑆𝑤𝑖𝑡𝑐h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𝑠𝑡𝑜𝑟𝑒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,      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𝑠𝑟𝑜𝑡𝑒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,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28CA6C-33DF-44EB-85A9-68A0EB429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  <a:blipFill>
                <a:blip r:embed="rId2"/>
                <a:stretch>
                  <a:fillRect l="-582" t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497748-E54F-4594-8328-8B980426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BDC39-1DA8-4D64-88CD-CB734B4B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DE86E6-49B7-45DB-996F-8594DED1A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𝑟𝑎𝑛𝑔𝑒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marL="11112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DE86E6-49B7-45DB-996F-8594DED1A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06B51D-5FDC-4A5F-9F37-83377E2E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D7786-2939-444C-B2B3-18EC830C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637810C-95BE-471B-8BB3-082B17CD4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𝑏𝑖𝑔𝑔𝑒𝑠𝑡</m:t>
                    </m:r>
                  </m:oMath>
                </a14:m>
                <a:endParaRPr lang="en-US" altLang="zh-TW" b="0" dirty="0"/>
              </a:p>
              <a:p>
                <a:endParaRPr lang="en-US" altLang="zh-TW" b="0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𝑏𝑖𝑔𝑔𝑒𝑠𝑡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637810C-95BE-471B-8BB3-082B17CD4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40227-F684-4D19-A316-7BE33D4E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6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6B387-C622-4D1E-9AF7-3FD48F2C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1EB2FD-05BC-49A1-88F9-25EA486C6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1. </a:t>
                </a:r>
                <a:r>
                  <a:rPr lang="zh-TW" altLang="en-US" dirty="0"/>
                  <a:t>先固定好其他</a:t>
                </a:r>
                <a:r>
                  <a:rPr lang="en-US" altLang="zh-TW" dirty="0"/>
                  <a:t>switch</a:t>
                </a:r>
                <a:r>
                  <a:rPr lang="zh-TW" altLang="en-US" dirty="0"/>
                  <a:t>要存在哪，然後只讓一個</a:t>
                </a:r>
                <a:r>
                  <a:rPr lang="en-US" altLang="zh-TW" dirty="0"/>
                  <a:t>switch</a:t>
                </a:r>
                <a:r>
                  <a:rPr lang="zh-TW" altLang="en-US" dirty="0"/>
                  <a:t>不知道</a:t>
                </a:r>
                <a:r>
                  <a:rPr lang="en-US" altLang="zh-TW" dirty="0"/>
                  <a:t>?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 大家都不知道其他人要不要存，所以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path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r>
                  <a:rPr lang="en-US" altLang="zh-TW" dirty="0"/>
                  <a:t>3. </a:t>
                </a:r>
                <a:r>
                  <a:rPr lang="zh-TW" altLang="en-US" dirty="0"/>
                  <a:t>依序進來 </a:t>
                </a:r>
                <a:r>
                  <a:rPr lang="en-US" altLang="zh-TW" dirty="0"/>
                  <a:t>?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1EB2FD-05BC-49A1-88F9-25EA486C6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7" t="-13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2968CF-C456-48A4-ADB4-D95D6336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9378"/>
      </p:ext>
    </p:extLst>
  </p:cSld>
  <p:clrMapOvr>
    <a:masterClrMapping/>
  </p:clrMapOvr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1185</TotalTime>
  <Words>132</Words>
  <Application>Microsoft Office PowerPoint</Application>
  <PresentationFormat>寬螢幕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Cambria Math</vt:lpstr>
      <vt:lpstr>Helvetica</vt:lpstr>
      <vt:lpstr>Tw Cen MT Condensed</vt:lpstr>
      <vt:lpstr>NSSLAB</vt:lpstr>
      <vt:lpstr>20220106</vt:lpstr>
      <vt:lpstr>Algo (Latex Ver.)</vt:lpstr>
      <vt:lpstr>PowerPoint 簡報</vt:lpstr>
      <vt:lpstr>Problem statement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呂韋德</dc:creator>
  <cp:lastModifiedBy>呂韋德</cp:lastModifiedBy>
  <cp:revision>11</cp:revision>
  <dcterms:created xsi:type="dcterms:W3CDTF">2022-01-05T06:57:34Z</dcterms:created>
  <dcterms:modified xsi:type="dcterms:W3CDTF">2022-01-06T02:42:51Z</dcterms:modified>
</cp:coreProperties>
</file>