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3AF9A-A827-409E-B083-EFB802ED5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7CAC58-4C49-4DFF-83F0-EA96D1946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51E7C8-2DE8-4D0E-B6CA-FCAF39FF6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528CD6-D46F-435B-AF34-1CC6DD9613F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7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6C40-0047-4A84-9612-3D4E6411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 </a:t>
            </a:r>
            <a:r>
              <a:rPr lang="en-US" altLang="zh-TW" dirty="0" err="1"/>
              <a:t>sketchs</a:t>
            </a:r>
            <a:r>
              <a:rPr lang="en-US" altLang="zh-TW" dirty="0"/>
              <a:t> with 1 row 2 column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1D17E-456F-4B3B-A33D-906AA5F8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Numbers of packets</a:t>
            </a:r>
            <a:br>
              <a:rPr lang="en-US" altLang="zh-TW" sz="2000" dirty="0"/>
            </a:br>
            <a:r>
              <a:rPr lang="en-US" altLang="zh-TW" sz="2000" dirty="0"/>
              <a:t>	A:120</a:t>
            </a:r>
          </a:p>
          <a:p>
            <a:pPr marL="11112" indent="0">
              <a:buNone/>
            </a:pPr>
            <a:r>
              <a:rPr lang="en-US" altLang="zh-TW" sz="2000" dirty="0"/>
              <a:t>	B:6</a:t>
            </a:r>
          </a:p>
          <a:p>
            <a:pPr marL="11112" indent="0">
              <a:buNone/>
            </a:pPr>
            <a:r>
              <a:rPr lang="en-US" altLang="zh-TW" sz="2000" dirty="0"/>
              <a:t>	C:11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0F2AC-999F-4D9A-A823-04FA3EEB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圖形 4" descr="伺服器">
            <a:extLst>
              <a:ext uri="{FF2B5EF4-FFF2-40B4-BE49-F238E27FC236}">
                <a16:creationId xmlns:a16="http://schemas.microsoft.com/office/drawing/2014/main" id="{9F74A1D4-5549-4BE7-B536-8C4FE83DC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185" y="2109907"/>
            <a:ext cx="914400" cy="914400"/>
          </a:xfrm>
          <a:prstGeom prst="rect">
            <a:avLst/>
          </a:prstGeom>
        </p:spPr>
      </p:pic>
      <p:pic>
        <p:nvPicPr>
          <p:cNvPr id="6" name="圖形 5" descr="伺服器">
            <a:extLst>
              <a:ext uri="{FF2B5EF4-FFF2-40B4-BE49-F238E27FC236}">
                <a16:creationId xmlns:a16="http://schemas.microsoft.com/office/drawing/2014/main" id="{8D68816F-7211-4794-A088-903458D0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503" y="2109907"/>
            <a:ext cx="914400" cy="914400"/>
          </a:xfrm>
          <a:prstGeom prst="rect">
            <a:avLst/>
          </a:prstGeom>
        </p:spPr>
      </p:pic>
      <p:pic>
        <p:nvPicPr>
          <p:cNvPr id="7" name="圖形 6" descr="伺服器">
            <a:extLst>
              <a:ext uri="{FF2B5EF4-FFF2-40B4-BE49-F238E27FC236}">
                <a16:creationId xmlns:a16="http://schemas.microsoft.com/office/drawing/2014/main" id="{16E1A4B8-0413-4F7E-AC62-160AAA6D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185" y="3669688"/>
            <a:ext cx="914400" cy="914400"/>
          </a:xfrm>
          <a:prstGeom prst="rect">
            <a:avLst/>
          </a:prstGeom>
        </p:spPr>
      </p:pic>
      <p:pic>
        <p:nvPicPr>
          <p:cNvPr id="8" name="圖形 7" descr="伺服器">
            <a:extLst>
              <a:ext uri="{FF2B5EF4-FFF2-40B4-BE49-F238E27FC236}">
                <a16:creationId xmlns:a16="http://schemas.microsoft.com/office/drawing/2014/main" id="{C5C8A6E5-F452-495D-93EA-B5F109A6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503" y="3669688"/>
            <a:ext cx="914400" cy="914400"/>
          </a:xfrm>
          <a:prstGeom prst="rect">
            <a:avLst/>
          </a:prstGeom>
        </p:spPr>
      </p:pic>
      <p:pic>
        <p:nvPicPr>
          <p:cNvPr id="9" name="圖形 8" descr="伺服器">
            <a:extLst>
              <a:ext uri="{FF2B5EF4-FFF2-40B4-BE49-F238E27FC236}">
                <a16:creationId xmlns:a16="http://schemas.microsoft.com/office/drawing/2014/main" id="{FC7F093C-B936-41AF-BBF2-1263C319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185" y="5229469"/>
            <a:ext cx="914400" cy="914400"/>
          </a:xfrm>
          <a:prstGeom prst="rect">
            <a:avLst/>
          </a:prstGeom>
        </p:spPr>
      </p:pic>
      <p:pic>
        <p:nvPicPr>
          <p:cNvPr id="10" name="圖形 9" descr="伺服器">
            <a:extLst>
              <a:ext uri="{FF2B5EF4-FFF2-40B4-BE49-F238E27FC236}">
                <a16:creationId xmlns:a16="http://schemas.microsoft.com/office/drawing/2014/main" id="{64A98101-DB60-4F7C-A97F-7B5B2D01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503" y="5229469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092A04-5021-4867-A1B2-373B3EC21A78}"/>
              </a:ext>
            </a:extLst>
          </p:cNvPr>
          <p:cNvSpPr txBox="1"/>
          <p:nvPr/>
        </p:nvSpPr>
        <p:spPr>
          <a:xfrm>
            <a:off x="3718609" y="18332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11C22-DAD4-43B1-A5DB-7797E33D585F}"/>
              </a:ext>
            </a:extLst>
          </p:cNvPr>
          <p:cNvSpPr txBox="1"/>
          <p:nvPr/>
        </p:nvSpPr>
        <p:spPr>
          <a:xfrm>
            <a:off x="7641594" y="18332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44E83B-FBC1-41EF-BD31-8B41F8DD2B91}"/>
              </a:ext>
            </a:extLst>
          </p:cNvPr>
          <p:cNvSpPr txBox="1"/>
          <p:nvPr/>
        </p:nvSpPr>
        <p:spPr>
          <a:xfrm>
            <a:off x="3937643" y="28396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S1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08E0C0-8D98-43FA-962B-FB98A31E2489}"/>
              </a:ext>
            </a:extLst>
          </p:cNvPr>
          <p:cNvSpPr txBox="1"/>
          <p:nvPr/>
        </p:nvSpPr>
        <p:spPr>
          <a:xfrm>
            <a:off x="7858961" y="28396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S2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2DA019D-4A3A-491D-A304-85E756CAC26D}"/>
              </a:ext>
            </a:extLst>
          </p:cNvPr>
          <p:cNvSpPr txBox="1"/>
          <p:nvPr/>
        </p:nvSpPr>
        <p:spPr>
          <a:xfrm>
            <a:off x="3937643" y="439253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S3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310606-9FB0-4A98-AD55-36D7CB1C186D}"/>
              </a:ext>
            </a:extLst>
          </p:cNvPr>
          <p:cNvSpPr txBox="1"/>
          <p:nvPr/>
        </p:nvSpPr>
        <p:spPr>
          <a:xfrm>
            <a:off x="7858961" y="439253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S4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1047DB5-30AB-4E28-A242-8AA9F3D0CDA4}"/>
              </a:ext>
            </a:extLst>
          </p:cNvPr>
          <p:cNvSpPr txBox="1"/>
          <p:nvPr/>
        </p:nvSpPr>
        <p:spPr>
          <a:xfrm>
            <a:off x="3937643" y="59788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S5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06ADA3-8D04-4E7E-B7F9-E7A0CB5842C5}"/>
              </a:ext>
            </a:extLst>
          </p:cNvPr>
          <p:cNvSpPr txBox="1"/>
          <p:nvPr/>
        </p:nvSpPr>
        <p:spPr>
          <a:xfrm>
            <a:off x="7858961" y="61438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S6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3A74B36-E9D4-4970-B3D2-899F1C033C55}"/>
              </a:ext>
            </a:extLst>
          </p:cNvPr>
          <p:cNvSpPr txBox="1"/>
          <p:nvPr/>
        </p:nvSpPr>
        <p:spPr>
          <a:xfrm>
            <a:off x="7645569" y="34717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DE8921-26DF-44B7-9D41-8390580C9BE0}"/>
              </a:ext>
            </a:extLst>
          </p:cNvPr>
          <p:cNvSpPr txBox="1"/>
          <p:nvPr/>
        </p:nvSpPr>
        <p:spPr>
          <a:xfrm>
            <a:off x="3718609" y="4996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33D0A7-E4AC-4F42-9004-E80A8997723E}"/>
              </a:ext>
            </a:extLst>
          </p:cNvPr>
          <p:cNvSpPr txBox="1"/>
          <p:nvPr/>
        </p:nvSpPr>
        <p:spPr>
          <a:xfrm>
            <a:off x="4069792" y="18332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C1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F2ACC6-0689-4FBC-8B40-65947BC29FA8}"/>
              </a:ext>
            </a:extLst>
          </p:cNvPr>
          <p:cNvSpPr txBox="1"/>
          <p:nvPr/>
        </p:nvSpPr>
        <p:spPr>
          <a:xfrm>
            <a:off x="3718609" y="339253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C2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E55F9C-6493-4FDC-9830-E37610D140BF}"/>
              </a:ext>
            </a:extLst>
          </p:cNvPr>
          <p:cNvSpPr txBox="1"/>
          <p:nvPr/>
        </p:nvSpPr>
        <p:spPr>
          <a:xfrm>
            <a:off x="8049078" y="346683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C3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90783D5-36B2-4A29-A271-26C419D37EC0}"/>
              </a:ext>
            </a:extLst>
          </p:cNvPr>
          <p:cNvSpPr txBox="1"/>
          <p:nvPr/>
        </p:nvSpPr>
        <p:spPr>
          <a:xfrm>
            <a:off x="7648852" y="498351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C4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AA837F3-6842-4495-B2D7-251453CB44D1}"/>
              </a:ext>
            </a:extLst>
          </p:cNvPr>
          <p:cNvSpPr txBox="1"/>
          <p:nvPr/>
        </p:nvSpPr>
        <p:spPr>
          <a:xfrm>
            <a:off x="3894201" y="15723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B1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4002D-94BE-4452-9A13-435D3C7E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F6C5E-47FA-4803-9118-208A32EA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6789B8-1932-41BC-B03F-E9373611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6486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Meeting PowerPoint (16_9)</Template>
  <TotalTime>11109</TotalTime>
  <Words>40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PowerPoint 簡報</vt:lpstr>
      <vt:lpstr>6 sketchs with 1 row 2 column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呂韋德</dc:creator>
  <cp:lastModifiedBy>呂韋德</cp:lastModifiedBy>
  <cp:revision>5</cp:revision>
  <dcterms:created xsi:type="dcterms:W3CDTF">2022-03-15T15:38:42Z</dcterms:created>
  <dcterms:modified xsi:type="dcterms:W3CDTF">2022-03-23T08:50:18Z</dcterms:modified>
</cp:coreProperties>
</file>