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3AF9A-A827-409E-B083-EFB802ED5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0323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7CAC58-4C49-4DFF-83F0-EA96D1946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51E7C8-2DE8-4D0E-B6CA-FCAF39FF6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528CD6-D46F-435B-AF34-1CC6DD9613F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7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AEC0A-3D9C-448F-BCB2-13392695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BD803-10F6-4E13-A800-2A11C242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Last week</a:t>
            </a:r>
          </a:p>
          <a:p>
            <a:pPr lvl="1"/>
            <a:r>
              <a:rPr lang="en-US" altLang="zh-TW" dirty="0"/>
              <a:t>Write a test program</a:t>
            </a:r>
          </a:p>
          <a:p>
            <a:endParaRPr lang="en-US" altLang="zh-TW" dirty="0"/>
          </a:p>
          <a:p>
            <a:r>
              <a:rPr lang="en-US" altLang="zh-TW" dirty="0"/>
              <a:t>This week</a:t>
            </a:r>
          </a:p>
          <a:p>
            <a:pPr lvl="1"/>
            <a:r>
              <a:rPr lang="en-US" altLang="zh-TW" dirty="0"/>
              <a:t>More general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D4579-F32A-4B40-B946-CE032DF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6C40-0047-4A84-9612-3D4E6411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1D17E-456F-4B3B-A33D-906AA5F8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sz="2000" dirty="0"/>
              <a:t>6 </a:t>
            </a:r>
            <a:r>
              <a:rPr lang="en-US" altLang="zh-TW" sz="2000" dirty="0" err="1"/>
              <a:t>sketchs</a:t>
            </a:r>
            <a:r>
              <a:rPr lang="en-US" altLang="zh-TW" sz="2000" dirty="0"/>
              <a:t> with 1 row 2 column</a:t>
            </a:r>
          </a:p>
          <a:p>
            <a:endParaRPr lang="en-US" altLang="zh-TW" sz="2000" dirty="0"/>
          </a:p>
          <a:p>
            <a:r>
              <a:rPr lang="en-US" altLang="zh-TW" sz="2000" dirty="0"/>
              <a:t>Numbers of packets</a:t>
            </a:r>
            <a:br>
              <a:rPr lang="en-US" altLang="zh-TW" sz="2000" dirty="0"/>
            </a:br>
            <a:r>
              <a:rPr lang="en-US" altLang="zh-TW" sz="2000" dirty="0"/>
              <a:t>	A:120</a:t>
            </a:r>
          </a:p>
          <a:p>
            <a:pPr marL="11112" indent="0">
              <a:buNone/>
            </a:pPr>
            <a:r>
              <a:rPr lang="en-US" altLang="zh-TW" sz="2000" dirty="0"/>
              <a:t>	B:6</a:t>
            </a:r>
          </a:p>
          <a:p>
            <a:pPr marL="11112" indent="0">
              <a:buNone/>
            </a:pPr>
            <a:r>
              <a:rPr lang="en-US" altLang="zh-TW" sz="2000" dirty="0"/>
              <a:t>	C:11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0F2AC-999F-4D9A-A823-04FA3EEB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3F87F3A-EFEA-47D1-B2B4-F04FA4C1B38C}"/>
              </a:ext>
            </a:extLst>
          </p:cNvPr>
          <p:cNvGrpSpPr/>
          <p:nvPr/>
        </p:nvGrpSpPr>
        <p:grpSpPr>
          <a:xfrm>
            <a:off x="4880807" y="1572387"/>
            <a:ext cx="4835718" cy="4940814"/>
            <a:chOff x="3684185" y="1572387"/>
            <a:chExt cx="4835718" cy="4940814"/>
          </a:xfrm>
        </p:grpSpPr>
        <p:pic>
          <p:nvPicPr>
            <p:cNvPr id="5" name="圖形 4" descr="伺服器">
              <a:extLst>
                <a:ext uri="{FF2B5EF4-FFF2-40B4-BE49-F238E27FC236}">
                  <a16:creationId xmlns:a16="http://schemas.microsoft.com/office/drawing/2014/main" id="{9F74A1D4-5549-4BE7-B536-8C4FE83DC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2109907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伺服器">
              <a:extLst>
                <a:ext uri="{FF2B5EF4-FFF2-40B4-BE49-F238E27FC236}">
                  <a16:creationId xmlns:a16="http://schemas.microsoft.com/office/drawing/2014/main" id="{8D68816F-7211-4794-A088-903458D03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2109907"/>
              <a:ext cx="914400" cy="914400"/>
            </a:xfrm>
            <a:prstGeom prst="rect">
              <a:avLst/>
            </a:prstGeom>
          </p:spPr>
        </p:pic>
        <p:pic>
          <p:nvPicPr>
            <p:cNvPr id="7" name="圖形 6" descr="伺服器">
              <a:extLst>
                <a:ext uri="{FF2B5EF4-FFF2-40B4-BE49-F238E27FC236}">
                  <a16:creationId xmlns:a16="http://schemas.microsoft.com/office/drawing/2014/main" id="{16E1A4B8-0413-4F7E-AC62-160AAA6D0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3669688"/>
              <a:ext cx="914400" cy="914400"/>
            </a:xfrm>
            <a:prstGeom prst="rect">
              <a:avLst/>
            </a:prstGeom>
          </p:spPr>
        </p:pic>
        <p:pic>
          <p:nvPicPr>
            <p:cNvPr id="8" name="圖形 7" descr="伺服器">
              <a:extLst>
                <a:ext uri="{FF2B5EF4-FFF2-40B4-BE49-F238E27FC236}">
                  <a16:creationId xmlns:a16="http://schemas.microsoft.com/office/drawing/2014/main" id="{C5C8A6E5-F452-495D-93EA-B5F109A6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3669688"/>
              <a:ext cx="914400" cy="914400"/>
            </a:xfrm>
            <a:prstGeom prst="rect">
              <a:avLst/>
            </a:prstGeom>
          </p:spPr>
        </p:pic>
        <p:pic>
          <p:nvPicPr>
            <p:cNvPr id="9" name="圖形 8" descr="伺服器">
              <a:extLst>
                <a:ext uri="{FF2B5EF4-FFF2-40B4-BE49-F238E27FC236}">
                  <a16:creationId xmlns:a16="http://schemas.microsoft.com/office/drawing/2014/main" id="{FC7F093C-B936-41AF-BBF2-1263C3199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5229469"/>
              <a:ext cx="914400" cy="914400"/>
            </a:xfrm>
            <a:prstGeom prst="rect">
              <a:avLst/>
            </a:prstGeom>
          </p:spPr>
        </p:pic>
        <p:pic>
          <p:nvPicPr>
            <p:cNvPr id="10" name="圖形 9" descr="伺服器">
              <a:extLst>
                <a:ext uri="{FF2B5EF4-FFF2-40B4-BE49-F238E27FC236}">
                  <a16:creationId xmlns:a16="http://schemas.microsoft.com/office/drawing/2014/main" id="{64A98101-DB60-4F7C-A97F-7B5B2D01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5229469"/>
              <a:ext cx="914400" cy="9144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D092A04-5021-4867-A1B2-373B3EC21A78}"/>
                </a:ext>
              </a:extLst>
            </p:cNvPr>
            <p:cNvSpPr txBox="1"/>
            <p:nvPr/>
          </p:nvSpPr>
          <p:spPr>
            <a:xfrm>
              <a:off x="3718609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A1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11C22-DAD4-43B1-A5DB-7797E33D585F}"/>
                </a:ext>
              </a:extLst>
            </p:cNvPr>
            <p:cNvSpPr txBox="1"/>
            <p:nvPr/>
          </p:nvSpPr>
          <p:spPr>
            <a:xfrm>
              <a:off x="7641594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644E83B-FBC1-41EF-BD31-8B41F8DD2B91}"/>
                </a:ext>
              </a:extLst>
            </p:cNvPr>
            <p:cNvSpPr txBox="1"/>
            <p:nvPr/>
          </p:nvSpPr>
          <p:spPr>
            <a:xfrm>
              <a:off x="3937643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08E0C0-8D98-43FA-962B-FB98A31E2489}"/>
                </a:ext>
              </a:extLst>
            </p:cNvPr>
            <p:cNvSpPr txBox="1"/>
            <p:nvPr/>
          </p:nvSpPr>
          <p:spPr>
            <a:xfrm>
              <a:off x="7858961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2DA019D-4A3A-491D-A304-85E756CAC26D}"/>
                </a:ext>
              </a:extLst>
            </p:cNvPr>
            <p:cNvSpPr txBox="1"/>
            <p:nvPr/>
          </p:nvSpPr>
          <p:spPr>
            <a:xfrm>
              <a:off x="3937643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9310606-9FB0-4A98-AD55-36D7CB1C186D}"/>
                </a:ext>
              </a:extLst>
            </p:cNvPr>
            <p:cNvSpPr txBox="1"/>
            <p:nvPr/>
          </p:nvSpPr>
          <p:spPr>
            <a:xfrm>
              <a:off x="7858961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1047DB5-30AB-4E28-A242-8AA9F3D0CDA4}"/>
                </a:ext>
              </a:extLst>
            </p:cNvPr>
            <p:cNvSpPr txBox="1"/>
            <p:nvPr/>
          </p:nvSpPr>
          <p:spPr>
            <a:xfrm>
              <a:off x="3937643" y="597881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406ADA3-8D04-4E7E-B7F9-E7A0CB5842C5}"/>
                </a:ext>
              </a:extLst>
            </p:cNvPr>
            <p:cNvSpPr txBox="1"/>
            <p:nvPr/>
          </p:nvSpPr>
          <p:spPr>
            <a:xfrm>
              <a:off x="7858961" y="614386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3A74B36-E9D4-4970-B3D2-899F1C033C55}"/>
                </a:ext>
              </a:extLst>
            </p:cNvPr>
            <p:cNvSpPr txBox="1"/>
            <p:nvPr/>
          </p:nvSpPr>
          <p:spPr>
            <a:xfrm>
              <a:off x="7645569" y="347177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A3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FDE8921-26DF-44B7-9D41-8390580C9BE0}"/>
                </a:ext>
              </a:extLst>
            </p:cNvPr>
            <p:cNvSpPr txBox="1"/>
            <p:nvPr/>
          </p:nvSpPr>
          <p:spPr>
            <a:xfrm>
              <a:off x="3718609" y="499640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A4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133D0A7-E4AC-4F42-9004-E80A8997723E}"/>
                </a:ext>
              </a:extLst>
            </p:cNvPr>
            <p:cNvSpPr txBox="1"/>
            <p:nvPr/>
          </p:nvSpPr>
          <p:spPr>
            <a:xfrm>
              <a:off x="4069792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C1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8F2ACC6-0689-4FBC-8B40-65947BC29FA8}"/>
                </a:ext>
              </a:extLst>
            </p:cNvPr>
            <p:cNvSpPr txBox="1"/>
            <p:nvPr/>
          </p:nvSpPr>
          <p:spPr>
            <a:xfrm>
              <a:off x="3718609" y="3392535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C2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E55F9C-6493-4FDC-9830-E37610D140BF}"/>
                </a:ext>
              </a:extLst>
            </p:cNvPr>
            <p:cNvSpPr txBox="1"/>
            <p:nvPr/>
          </p:nvSpPr>
          <p:spPr>
            <a:xfrm>
              <a:off x="8049078" y="346683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C3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90783D5-36B2-4A29-A271-26C419D37EC0}"/>
                </a:ext>
              </a:extLst>
            </p:cNvPr>
            <p:cNvSpPr txBox="1"/>
            <p:nvPr/>
          </p:nvSpPr>
          <p:spPr>
            <a:xfrm>
              <a:off x="7648852" y="498351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C4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AA837F3-6842-4495-B2D7-251453CB44D1}"/>
                </a:ext>
              </a:extLst>
            </p:cNvPr>
            <p:cNvSpPr txBox="1"/>
            <p:nvPr/>
          </p:nvSpPr>
          <p:spPr>
            <a:xfrm>
              <a:off x="3894201" y="157238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B1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78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C46D6-06E2-483C-BC60-63763AC7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27AE6-435C-469C-B773-F9C9341C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83644"/>
            <a:ext cx="4180196" cy="4528070"/>
          </a:xfrm>
        </p:spPr>
        <p:txBody>
          <a:bodyPr/>
          <a:lstStyle/>
          <a:p>
            <a:pPr lvl="1"/>
            <a:endParaRPr lang="en-US" altLang="zh-TW" dirty="0"/>
          </a:p>
          <a:p>
            <a:pPr lvl="1"/>
            <a:r>
              <a:rPr lang="en-US" altLang="zh-TW" dirty="0"/>
              <a:t>Run good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736A88-BD99-4245-83F5-F75A1604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DDCB75-1085-4154-85BD-16D08A53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32" y="1948056"/>
            <a:ext cx="2056121" cy="44332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79F5EA-D50C-4E1F-86FD-46323B3E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41" y="2895651"/>
            <a:ext cx="2124075" cy="309562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DC77A8E-1783-4A5C-99CA-0EEF97F8505E}"/>
              </a:ext>
            </a:extLst>
          </p:cNvPr>
          <p:cNvSpPr txBox="1">
            <a:spLocks/>
          </p:cNvSpPr>
          <p:nvPr/>
        </p:nvSpPr>
        <p:spPr>
          <a:xfrm>
            <a:off x="4231397" y="1800577"/>
            <a:ext cx="4180196" cy="4528070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Collision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8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36D68-C80D-4840-AB05-F56EC4FD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D6EF56-7A63-418E-9E36-9FBCAC17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 </a:t>
            </a:r>
          </a:p>
          <a:p>
            <a:pPr lvl="1"/>
            <a:r>
              <a:rPr lang="en-US" altLang="zh-TW" dirty="0"/>
              <a:t>How many switch/(sketch) and its setting</a:t>
            </a:r>
          </a:p>
          <a:p>
            <a:pPr lvl="1"/>
            <a:r>
              <a:rPr lang="en-US" altLang="zh-TW" dirty="0"/>
              <a:t>Set of flow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Algo</a:t>
            </a:r>
            <a:endParaRPr lang="en-US" altLang="zh-TW" dirty="0"/>
          </a:p>
          <a:p>
            <a:pPr lvl="1"/>
            <a:r>
              <a:rPr lang="zh-TW" altLang="en-US" dirty="0"/>
              <a:t>初始就有決定哪些要先放</a:t>
            </a:r>
            <a:endParaRPr lang="en-US" altLang="zh-TW" dirty="0"/>
          </a:p>
          <a:p>
            <a:pPr lvl="1"/>
            <a:r>
              <a:rPr lang="en-US" altLang="zh-TW" dirty="0"/>
              <a:t>or</a:t>
            </a:r>
            <a:r>
              <a:rPr lang="zh-TW" altLang="en-US" dirty="0"/>
              <a:t>每當有封包進來</a:t>
            </a:r>
            <a:br>
              <a:rPr lang="en-US" altLang="zh-TW" dirty="0"/>
            </a:br>
            <a:r>
              <a:rPr lang="zh-TW" altLang="en-US" dirty="0"/>
              <a:t>去計算再放</a:t>
            </a:r>
            <a:r>
              <a:rPr lang="en-US" altLang="zh-TW" dirty="0"/>
              <a:t>(</a:t>
            </a:r>
            <a:r>
              <a:rPr lang="zh-TW" altLang="en-US" dirty="0"/>
              <a:t>這種好像要紀錄目前是存放在哪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0D8E82-FECB-4756-B630-3B52139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DD6882-CA25-4B16-A032-DAF07CB5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67" y="2618000"/>
            <a:ext cx="7024833" cy="22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2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57F06-1FAB-4601-8BA4-E28A57E2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FBDF8D-4D3F-4E53-B709-FDC189B2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每個</a:t>
            </a:r>
            <a:r>
              <a:rPr lang="en-US" altLang="zh-TW" dirty="0"/>
              <a:t>flow</a:t>
            </a:r>
            <a:r>
              <a:rPr lang="zh-TW" altLang="en-US" dirty="0"/>
              <a:t>都會在每個</a:t>
            </a:r>
            <a:r>
              <a:rPr lang="en-US" altLang="zh-TW" dirty="0"/>
              <a:t>switch</a:t>
            </a:r>
            <a:r>
              <a:rPr lang="zh-TW" altLang="en-US" dirty="0"/>
              <a:t>紀錄</a:t>
            </a:r>
            <a:r>
              <a:rPr lang="en-US" altLang="zh-TW" dirty="0"/>
              <a:t>(</a:t>
            </a:r>
            <a:r>
              <a:rPr lang="zh-TW" altLang="en-US" dirty="0"/>
              <a:t>就是沒有跑演算法的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極端的版本，每個</a:t>
            </a:r>
            <a:r>
              <a:rPr lang="en-US" altLang="zh-TW" dirty="0"/>
              <a:t>flow</a:t>
            </a:r>
            <a:r>
              <a:rPr lang="zh-TW" altLang="en-US" dirty="0"/>
              <a:t>只放一個</a:t>
            </a:r>
            <a:r>
              <a:rPr lang="en-US" altLang="zh-TW" dirty="0"/>
              <a:t>switch(</a:t>
            </a:r>
            <a:r>
              <a:rPr lang="zh-TW" altLang="en-US" dirty="0"/>
              <a:t>隨機進，跑演算法找最少的進去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從</a:t>
            </a:r>
            <a:r>
              <a:rPr lang="en-US" altLang="zh-TW" dirty="0"/>
              <a:t>size</a:t>
            </a:r>
            <a:r>
              <a:rPr lang="zh-TW" altLang="en-US" dirty="0"/>
              <a:t>最大的</a:t>
            </a:r>
            <a:r>
              <a:rPr lang="en-US" altLang="zh-TW" dirty="0"/>
              <a:t>flow</a:t>
            </a:r>
            <a:r>
              <a:rPr lang="zh-TW" altLang="en-US" dirty="0"/>
              <a:t>開始，或是隨機選都行，去跑演算法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</a:t>
            </a:r>
            <a:r>
              <a:rPr lang="zh-TW" altLang="en-US" dirty="0"/>
              <a:t>軸 每一個</a:t>
            </a:r>
            <a:r>
              <a:rPr lang="en-US" altLang="zh-TW" dirty="0"/>
              <a:t>sketch</a:t>
            </a:r>
            <a:r>
              <a:rPr lang="zh-TW" altLang="en-US" dirty="0"/>
              <a:t>的大小 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8A75BA-4E13-4484-8DCE-E4690A91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133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Meeting PowerPoint (16_9)</Template>
  <TotalTime>10427</TotalTime>
  <Words>180</Words>
  <Application>Microsoft Office PowerPoint</Application>
  <PresentationFormat>寬螢幕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0323</vt:lpstr>
      <vt:lpstr>PowerPoint 簡報</vt:lpstr>
      <vt:lpstr>Background Setting</vt:lpstr>
      <vt:lpstr>Result</vt:lpstr>
      <vt:lpstr>This week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呂韋德</dc:creator>
  <cp:lastModifiedBy>呂韋德</cp:lastModifiedBy>
  <cp:revision>6</cp:revision>
  <dcterms:created xsi:type="dcterms:W3CDTF">2022-03-15T15:38:42Z</dcterms:created>
  <dcterms:modified xsi:type="dcterms:W3CDTF">2022-03-30T14:34:05Z</dcterms:modified>
</cp:coreProperties>
</file>