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3AF9A-A827-409E-B083-EFB802ED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0329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7CAC58-4C49-4DFF-83F0-EA96D194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51E7C8-2DE8-4D0E-B6CA-FCAF39FF6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528CD6-D46F-435B-AF34-1CC6DD9613F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EC0A-3D9C-448F-BCB2-13392695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BD803-10F6-4E13-A800-2A11C242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</a:p>
          <a:p>
            <a:pPr lvl="1"/>
            <a:r>
              <a:rPr lang="en-US" altLang="zh-TW" dirty="0"/>
              <a:t>More general</a:t>
            </a:r>
          </a:p>
          <a:p>
            <a:r>
              <a:rPr lang="en-US" altLang="zh-TW" dirty="0"/>
              <a:t>This week</a:t>
            </a:r>
          </a:p>
          <a:p>
            <a:pPr lvl="1"/>
            <a:r>
              <a:rPr lang="en-US" altLang="zh-TW" dirty="0"/>
              <a:t>Test three way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D4579-F32A-4B40-B946-CE032DF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621E1-EC14-4176-B740-F6C84BF7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63BBDE-A111-4946-9798-E01817A5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Switch : 6</a:t>
            </a:r>
          </a:p>
          <a:p>
            <a:r>
              <a:rPr lang="en-US" altLang="zh-TW" dirty="0"/>
              <a:t>Flow : 431</a:t>
            </a:r>
          </a:p>
          <a:p>
            <a:r>
              <a:rPr lang="en-US" altLang="zh-TW" dirty="0"/>
              <a:t>Biggest size of flow : 3203</a:t>
            </a:r>
          </a:p>
          <a:p>
            <a:r>
              <a:rPr lang="en-US" altLang="zh-TW" dirty="0"/>
              <a:t>Smallest size of flow : 1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3AB6A4-F43C-4BE8-8DD3-DC0EBB47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F6643-A8E5-4F22-8CA0-8A847E26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EEE5F-C981-408A-A3CD-2B415BA0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Add all flow to all sketch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9BC639-F5F3-4630-AC43-BE9142D4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1B5858-7177-4994-B21D-CFBFC5B3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74839"/>
              </p:ext>
            </p:extLst>
          </p:nvPr>
        </p:nvGraphicFramePr>
        <p:xfrm>
          <a:off x="5155074" y="1799663"/>
          <a:ext cx="59458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3094136665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644616729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281704673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414865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2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3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6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199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E9E421-6733-41DA-A918-9FECCC6E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95838"/>
              </p:ext>
            </p:extLst>
          </p:nvPr>
        </p:nvGraphicFramePr>
        <p:xfrm>
          <a:off x="5155074" y="5878903"/>
          <a:ext cx="59458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1760695196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915145212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334261408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373338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4905.2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1047.6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1072.5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85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4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983FB-41BD-482B-8046-5157D400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AA9D8-62F7-4CDE-A612-19E01376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flow at smallest ARE sketch</a:t>
            </a:r>
          </a:p>
          <a:p>
            <a:r>
              <a:rPr lang="en-US" altLang="zh-TW" dirty="0"/>
              <a:t>Only store in one 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F3F2C1-16E5-453B-B030-9AE7A504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C3FB50-BFCC-4E63-9E9A-23C36382A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1821"/>
              </p:ext>
            </p:extLst>
          </p:nvPr>
        </p:nvGraphicFramePr>
        <p:xfrm>
          <a:off x="6096000" y="1861634"/>
          <a:ext cx="59458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3094136665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644616729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281704673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414865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2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3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6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297.7142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199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DED145-4BF5-4D3F-961E-FF72D8F0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23813"/>
              </p:ext>
            </p:extLst>
          </p:nvPr>
        </p:nvGraphicFramePr>
        <p:xfrm>
          <a:off x="6096000" y="5940874"/>
          <a:ext cx="59458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1760695196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915145212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334261408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373338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192.2714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174.1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85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9CE08-4639-4950-B638-BB28A329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Third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3AC3F-4B04-43D7-819C-0A4A0A2C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93533-37CC-47C4-B496-9C28B0E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CB0CE2-F857-4880-B114-1D2D45D82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0408"/>
              </p:ext>
            </p:extLst>
          </p:nvPr>
        </p:nvGraphicFramePr>
        <p:xfrm>
          <a:off x="5086184" y="1861634"/>
          <a:ext cx="59458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3094136665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644616729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281704673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414865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2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93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6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199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0051916-0E94-42D1-94A7-5AA55C78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58987"/>
              </p:ext>
            </p:extLst>
          </p:nvPr>
        </p:nvGraphicFramePr>
        <p:xfrm>
          <a:off x="5086184" y="5940874"/>
          <a:ext cx="59458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1760695196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915145212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1334261408"/>
                    </a:ext>
                  </a:extLst>
                </a:gridCol>
                <a:gridCol w="1486452">
                  <a:extLst>
                    <a:ext uri="{9D8B030D-6E8A-4147-A177-3AD203B41FA5}">
                      <a16:colId xmlns:a16="http://schemas.microsoft.com/office/drawing/2014/main" val="373338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503.9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85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8576B-8406-4959-B0C5-D9D133BD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Summarize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4773D6-0610-4B25-94B8-B89022A28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14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9C931-4F10-431A-883A-524BA52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2621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27</TotalTime>
  <Words>206</Words>
  <Application>Microsoft Office PowerPoint</Application>
  <PresentationFormat>寬螢幕</PresentationFormat>
  <Paragraphs>168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0329</vt:lpstr>
      <vt:lpstr>PowerPoint 簡報</vt:lpstr>
      <vt:lpstr>Background Setting</vt:lpstr>
      <vt:lpstr>First Way</vt:lpstr>
      <vt:lpstr>Second Way</vt:lpstr>
      <vt:lpstr>Third Way</vt:lpstr>
      <vt:lpstr>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8</cp:revision>
  <dcterms:created xsi:type="dcterms:W3CDTF">2022-03-15T15:38:42Z</dcterms:created>
  <dcterms:modified xsi:type="dcterms:W3CDTF">2022-03-29T05:58:04Z</dcterms:modified>
</cp:coreProperties>
</file>