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35BB-0080-4687-ABCA-54F27D15AF1D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60C5-002A-4911-B1F0-DA1D8BE22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網路環境怎麼設</a:t>
            </a:r>
            <a:r>
              <a:rPr lang="en-US" altLang="zh-TW" dirty="0"/>
              <a:t>topo</a:t>
            </a:r>
          </a:p>
          <a:p>
            <a:r>
              <a:rPr lang="en-US" altLang="zh-TW" dirty="0"/>
              <a:t>Traffic pattern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60C5-002A-4911-B1F0-DA1D8BE2204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55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C9C72-7F3E-44CA-A052-ACE4F8336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Sgroup</a:t>
            </a:r>
            <a:r>
              <a:rPr lang="en-US" altLang="zh-TW" dirty="0"/>
              <a:t> meeting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55194C-78AE-4BEA-B1CC-DE8B60AC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C56D3-1ADF-4884-898F-54BB484D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35F362-E994-48D8-8307-CC002310B5C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0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2FC59-D9D9-4375-B99A-E6ACB53A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week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941203-3F05-4468-8466-1A554DD7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7061CA-8A34-4F87-A3BE-199DD41DE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5360" y="2744088"/>
            <a:ext cx="1528113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buNone/>
            </a:pPr>
            <a:r>
              <a:rPr lang="en-US" altLang="zh-TW" sz="1800" dirty="0">
                <a:solidFill>
                  <a:srgbClr val="222222"/>
                </a:solidFill>
              </a:rPr>
              <a:t>1.</a:t>
            </a:r>
            <a:r>
              <a:rPr lang="zh-TW" altLang="en-US" sz="1800" dirty="0">
                <a:solidFill>
                  <a:srgbClr val="222222"/>
                </a:solidFill>
              </a:rPr>
              <a:t>做正式點的實驗看人家</a:t>
            </a:r>
            <a:r>
              <a:rPr lang="en-US" altLang="zh-TW" sz="1800" dirty="0">
                <a:solidFill>
                  <a:srgbClr val="222222"/>
                </a:solidFill>
              </a:rPr>
              <a:t>sketch</a:t>
            </a:r>
            <a:r>
              <a:rPr lang="zh-TW" altLang="en-US" sz="1800" dirty="0">
                <a:solidFill>
                  <a:srgbClr val="222222"/>
                </a:solidFill>
              </a:rPr>
              <a:t>都是使用什麼樣的設定</a:t>
            </a:r>
            <a:br>
              <a:rPr lang="zh-TW" altLang="en-US" sz="1800" dirty="0">
                <a:solidFill>
                  <a:srgbClr val="222222"/>
                </a:solidFill>
              </a:rPr>
            </a:br>
            <a:r>
              <a:rPr lang="en-US" altLang="zh-TW" sz="1800" dirty="0">
                <a:solidFill>
                  <a:srgbClr val="222222"/>
                </a:solidFill>
              </a:rPr>
              <a:t>2.</a:t>
            </a:r>
            <a:r>
              <a:rPr lang="zh-TW" altLang="en-US" sz="1800" dirty="0">
                <a:solidFill>
                  <a:srgbClr val="222222"/>
                </a:solidFill>
              </a:rPr>
              <a:t>建一個</a:t>
            </a:r>
            <a:r>
              <a:rPr lang="en-US" altLang="zh-TW" sz="1800" dirty="0">
                <a:solidFill>
                  <a:srgbClr val="222222"/>
                </a:solidFill>
              </a:rPr>
              <a:t>Fat Tree</a:t>
            </a:r>
            <a:r>
              <a:rPr lang="zh-TW" altLang="en-US" sz="1800" dirty="0">
                <a:solidFill>
                  <a:srgbClr val="222222"/>
                </a:solidFill>
              </a:rPr>
              <a:t>除了要秀</a:t>
            </a:r>
            <a:r>
              <a:rPr lang="en-US" altLang="zh-TW" sz="1800" dirty="0">
                <a:solidFill>
                  <a:srgbClr val="222222"/>
                </a:solidFill>
              </a:rPr>
              <a:t>ARE</a:t>
            </a:r>
            <a:r>
              <a:rPr lang="zh-TW" altLang="en-US" sz="1800" dirty="0">
                <a:solidFill>
                  <a:srgbClr val="222222"/>
                </a:solidFill>
              </a:rPr>
              <a:t>還要秀</a:t>
            </a:r>
            <a:r>
              <a:rPr lang="en-US" altLang="zh-TW" sz="1800" dirty="0">
                <a:solidFill>
                  <a:srgbClr val="222222"/>
                </a:solidFill>
              </a:rPr>
              <a:t>Throughput</a:t>
            </a:r>
            <a:r>
              <a:rPr lang="zh-TW" altLang="en-US" sz="1800" dirty="0">
                <a:solidFill>
                  <a:srgbClr val="222222"/>
                </a:solidFill>
              </a:rPr>
              <a:t>，然後一樣是三個方法</a:t>
            </a:r>
            <a:br>
              <a:rPr lang="zh-TW" altLang="en-US" sz="1800" dirty="0">
                <a:solidFill>
                  <a:srgbClr val="222222"/>
                </a:solidFill>
              </a:rPr>
            </a:br>
            <a:r>
              <a:rPr lang="en-US" altLang="zh-TW" sz="1800" dirty="0">
                <a:solidFill>
                  <a:srgbClr val="222222"/>
                </a:solidFill>
              </a:rPr>
              <a:t>(1)</a:t>
            </a:r>
            <a:r>
              <a:rPr lang="zh-TW" altLang="en-US" sz="1800" dirty="0">
                <a:solidFill>
                  <a:srgbClr val="222222"/>
                </a:solidFill>
              </a:rPr>
              <a:t>直接找</a:t>
            </a:r>
            <a:r>
              <a:rPr lang="en-US" altLang="zh-TW" sz="1800" dirty="0">
                <a:solidFill>
                  <a:srgbClr val="222222"/>
                </a:solidFill>
              </a:rPr>
              <a:t>s-d</a:t>
            </a:r>
            <a:r>
              <a:rPr lang="zh-TW" altLang="en-US" sz="1800" dirty="0">
                <a:solidFill>
                  <a:srgbClr val="222222"/>
                </a:solidFill>
              </a:rPr>
              <a:t>的最短路徑然後全部都放。</a:t>
            </a:r>
            <a:br>
              <a:rPr lang="zh-TW" altLang="en-US" sz="1800" dirty="0">
                <a:solidFill>
                  <a:srgbClr val="222222"/>
                </a:solidFill>
              </a:rPr>
            </a:br>
            <a:r>
              <a:rPr lang="en-US" altLang="zh-TW" sz="1800" dirty="0">
                <a:solidFill>
                  <a:srgbClr val="222222"/>
                </a:solidFill>
              </a:rPr>
              <a:t>(2)</a:t>
            </a:r>
            <a:r>
              <a:rPr lang="zh-TW" altLang="en-US" sz="1800" dirty="0">
                <a:solidFill>
                  <a:srgbClr val="222222"/>
                </a:solidFill>
              </a:rPr>
              <a:t>直接找</a:t>
            </a:r>
            <a:r>
              <a:rPr lang="en-US" altLang="zh-TW" sz="1800" dirty="0">
                <a:solidFill>
                  <a:srgbClr val="222222"/>
                </a:solidFill>
              </a:rPr>
              <a:t>s-d</a:t>
            </a:r>
            <a:r>
              <a:rPr lang="zh-TW" altLang="en-US" sz="1800" dirty="0">
                <a:solidFill>
                  <a:srgbClr val="222222"/>
                </a:solidFill>
              </a:rPr>
              <a:t>的最短路徑然後看是要隨機選一個</a:t>
            </a:r>
            <a:r>
              <a:rPr lang="en-US" altLang="zh-TW" sz="1800" dirty="0">
                <a:solidFill>
                  <a:srgbClr val="222222"/>
                </a:solidFill>
              </a:rPr>
              <a:t>switch</a:t>
            </a:r>
            <a:r>
              <a:rPr lang="zh-TW" altLang="en-US" sz="1800" dirty="0">
                <a:solidFill>
                  <a:srgbClr val="222222"/>
                </a:solidFill>
              </a:rPr>
              <a:t>還是選</a:t>
            </a:r>
            <a:r>
              <a:rPr lang="en-US" altLang="zh-TW" sz="1800" dirty="0">
                <a:solidFill>
                  <a:srgbClr val="222222"/>
                </a:solidFill>
              </a:rPr>
              <a:t>ARE</a:t>
            </a:r>
            <a:r>
              <a:rPr lang="zh-TW" altLang="en-US" sz="1800" dirty="0">
                <a:solidFill>
                  <a:srgbClr val="222222"/>
                </a:solidFill>
              </a:rPr>
              <a:t>最好的。</a:t>
            </a:r>
            <a:br>
              <a:rPr lang="zh-TW" altLang="en-US" sz="1800" dirty="0">
                <a:solidFill>
                  <a:srgbClr val="222222"/>
                </a:solidFill>
              </a:rPr>
            </a:br>
            <a:r>
              <a:rPr lang="en-US" altLang="zh-TW" sz="1800" dirty="0">
                <a:solidFill>
                  <a:srgbClr val="222222"/>
                </a:solidFill>
              </a:rPr>
              <a:t>(3)</a:t>
            </a:r>
            <a:r>
              <a:rPr lang="zh-TW" altLang="en-US" sz="1800" dirty="0">
                <a:solidFill>
                  <a:srgbClr val="222222"/>
                </a:solidFill>
              </a:rPr>
              <a:t>使用我們的方法，</a:t>
            </a:r>
            <a:r>
              <a:rPr lang="en-US" altLang="zh-TW" sz="1800" dirty="0">
                <a:solidFill>
                  <a:srgbClr val="222222"/>
                </a:solidFill>
              </a:rPr>
              <a:t>s-d</a:t>
            </a:r>
            <a:r>
              <a:rPr lang="zh-TW" altLang="en-US" sz="1800" dirty="0">
                <a:solidFill>
                  <a:srgbClr val="222222"/>
                </a:solidFill>
              </a:rPr>
              <a:t>之前先找出要存取的</a:t>
            </a:r>
            <a:r>
              <a:rPr lang="en-US" altLang="zh-TW" sz="1800" dirty="0">
                <a:solidFill>
                  <a:srgbClr val="222222"/>
                </a:solidFill>
              </a:rPr>
              <a:t>switch</a:t>
            </a:r>
            <a:r>
              <a:rPr lang="zh-TW" altLang="en-US" sz="1800" dirty="0">
                <a:solidFill>
                  <a:srgbClr val="222222"/>
                </a:solidFill>
              </a:rPr>
              <a:t>如</a:t>
            </a:r>
            <a:r>
              <a:rPr lang="en-US" altLang="zh-TW" sz="1800" dirty="0">
                <a:solidFill>
                  <a:srgbClr val="222222"/>
                </a:solidFill>
              </a:rPr>
              <a:t>s1,s2</a:t>
            </a:r>
            <a:r>
              <a:rPr lang="zh-TW" altLang="en-US" sz="1800" dirty="0">
                <a:solidFill>
                  <a:srgbClr val="222222"/>
                </a:solidFill>
              </a:rPr>
              <a:t>然後看事</a:t>
            </a:r>
            <a:r>
              <a:rPr lang="en-US" altLang="zh-TW" sz="1800" dirty="0">
                <a:solidFill>
                  <a:srgbClr val="222222"/>
                </a:solidFill>
              </a:rPr>
              <a:t>s </a:t>
            </a:r>
            <a:r>
              <a:rPr lang="zh-TW" altLang="en-US" sz="1800" dirty="0">
                <a:solidFill>
                  <a:srgbClr val="222222"/>
                </a:solidFill>
              </a:rPr>
              <a:t>到</a:t>
            </a:r>
            <a:r>
              <a:rPr lang="en-US" altLang="zh-TW" sz="1800" dirty="0">
                <a:solidFill>
                  <a:srgbClr val="222222"/>
                </a:solidFill>
              </a:rPr>
              <a:t>s1-s2-d</a:t>
            </a:r>
            <a:r>
              <a:rPr lang="zh-TW" altLang="en-US" sz="1800" dirty="0">
                <a:solidFill>
                  <a:srgbClr val="222222"/>
                </a:solidFill>
              </a:rPr>
              <a:t>或是</a:t>
            </a:r>
            <a:r>
              <a:rPr lang="en-US" altLang="zh-TW" sz="1800" dirty="0">
                <a:solidFill>
                  <a:srgbClr val="222222"/>
                </a:solidFill>
              </a:rPr>
              <a:t>s-s2-s1-d</a:t>
            </a:r>
            <a:r>
              <a:rPr lang="zh-TW" altLang="en-US" sz="1800" dirty="0">
                <a:solidFill>
                  <a:srgbClr val="222222"/>
                </a:solidFill>
              </a:rPr>
              <a:t>的</a:t>
            </a:r>
            <a:r>
              <a:rPr lang="en-US" altLang="zh-TW" sz="1800" dirty="0">
                <a:solidFill>
                  <a:srgbClr val="222222"/>
                </a:solidFill>
              </a:rPr>
              <a:t>throughput</a:t>
            </a:r>
            <a:r>
              <a:rPr lang="zh-TW" altLang="en-US" sz="1800" dirty="0">
                <a:solidFill>
                  <a:srgbClr val="222222"/>
                </a:solidFill>
              </a:rPr>
              <a:t>最好，其中</a:t>
            </a:r>
            <a:r>
              <a:rPr lang="en-US" altLang="zh-TW" sz="1800" dirty="0">
                <a:solidFill>
                  <a:srgbClr val="222222"/>
                </a:solidFill>
              </a:rPr>
              <a:t>s-s1 s1-s2 s2-d</a:t>
            </a:r>
            <a:r>
              <a:rPr lang="zh-TW" altLang="en-US" sz="1800" dirty="0">
                <a:solidFill>
                  <a:srgbClr val="222222"/>
                </a:solidFill>
              </a:rPr>
              <a:t>也都是要找最短路徑。 </a:t>
            </a:r>
          </a:p>
        </p:txBody>
      </p:sp>
    </p:spTree>
    <p:extLst>
      <p:ext uri="{BB962C8B-B14F-4D97-AF65-F5344CB8AC3E}">
        <p14:creationId xmlns:p14="http://schemas.microsoft.com/office/powerpoint/2010/main" val="99915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2FB1-985B-496E-A580-AC932F18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D03B8C-4ED5-48F0-88BC-0F8529D3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r>
              <a:rPr lang="en-US" altLang="zh-TW" dirty="0"/>
              <a:t>Sketch(X,5)</a:t>
            </a:r>
          </a:p>
          <a:p>
            <a:endParaRPr lang="en-US" altLang="zh-TW" dirty="0"/>
          </a:p>
          <a:p>
            <a:r>
              <a:rPr lang="en-US" altLang="zh-TW" dirty="0"/>
              <a:t>Fat Tree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EB441B-B1C9-4F09-A488-B68AB7BC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B538E9-07FA-4F32-BA01-6A519B0BFEFC}"/>
              </a:ext>
            </a:extLst>
          </p:cNvPr>
          <p:cNvGrpSpPr/>
          <p:nvPr/>
        </p:nvGrpSpPr>
        <p:grpSpPr>
          <a:xfrm>
            <a:off x="1871390" y="3154897"/>
            <a:ext cx="2323621" cy="1876926"/>
            <a:chOff x="1871390" y="3154897"/>
            <a:chExt cx="2323621" cy="1876926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61E146C9-0E6F-44FD-A5C6-3FD2FA16D065}"/>
                </a:ext>
              </a:extLst>
            </p:cNvPr>
            <p:cNvSpPr/>
            <p:nvPr/>
          </p:nvSpPr>
          <p:spPr>
            <a:xfrm>
              <a:off x="2735179" y="3154897"/>
              <a:ext cx="729916" cy="729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5ABB324F-E92A-46CD-83E7-58E3D0DADB4A}"/>
                </a:ext>
              </a:extLst>
            </p:cNvPr>
            <p:cNvSpPr/>
            <p:nvPr/>
          </p:nvSpPr>
          <p:spPr>
            <a:xfrm>
              <a:off x="1871390" y="4301907"/>
              <a:ext cx="729916" cy="729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FAE4DCE-C9FE-413D-8CBD-4D7973278FDD}"/>
                </a:ext>
              </a:extLst>
            </p:cNvPr>
            <p:cNvSpPr/>
            <p:nvPr/>
          </p:nvSpPr>
          <p:spPr>
            <a:xfrm>
              <a:off x="3465095" y="4301907"/>
              <a:ext cx="729916" cy="729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A143DFA-AB27-49A6-8466-612946D42D0F}"/>
              </a:ext>
            </a:extLst>
          </p:cNvPr>
          <p:cNvGrpSpPr/>
          <p:nvPr/>
        </p:nvGrpSpPr>
        <p:grpSpPr>
          <a:xfrm>
            <a:off x="4137338" y="3154897"/>
            <a:ext cx="2688578" cy="1876926"/>
            <a:chOff x="1506433" y="3154897"/>
            <a:chExt cx="2688578" cy="1876926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83E1C72-734D-4641-936B-9E397852D4DB}"/>
                </a:ext>
              </a:extLst>
            </p:cNvPr>
            <p:cNvSpPr/>
            <p:nvPr/>
          </p:nvSpPr>
          <p:spPr>
            <a:xfrm>
              <a:off x="1506433" y="3154897"/>
              <a:ext cx="729916" cy="729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23AF2E7-BEEB-4510-9C66-3E79499C9B76}"/>
                </a:ext>
              </a:extLst>
            </p:cNvPr>
            <p:cNvSpPr/>
            <p:nvPr/>
          </p:nvSpPr>
          <p:spPr>
            <a:xfrm>
              <a:off x="2005263" y="4301907"/>
              <a:ext cx="729916" cy="729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83A5A66-5C10-4145-9683-AED46395D4D5}"/>
                </a:ext>
              </a:extLst>
            </p:cNvPr>
            <p:cNvSpPr/>
            <p:nvPr/>
          </p:nvSpPr>
          <p:spPr>
            <a:xfrm>
              <a:off x="3465095" y="4301907"/>
              <a:ext cx="729916" cy="729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1D13B95-94B9-47AC-8300-4D77B2980056}"/>
              </a:ext>
            </a:extLst>
          </p:cNvPr>
          <p:cNvGrpSpPr/>
          <p:nvPr/>
        </p:nvGrpSpPr>
        <p:grpSpPr>
          <a:xfrm>
            <a:off x="7316728" y="3154897"/>
            <a:ext cx="2189748" cy="1876926"/>
            <a:chOff x="2005263" y="3154897"/>
            <a:chExt cx="2189748" cy="1876926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AE774E6-81D3-4166-9F5F-A4769F85E594}"/>
                </a:ext>
              </a:extLst>
            </p:cNvPr>
            <p:cNvSpPr/>
            <p:nvPr/>
          </p:nvSpPr>
          <p:spPr>
            <a:xfrm>
              <a:off x="2370221" y="3154897"/>
              <a:ext cx="729916" cy="729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9</a:t>
              </a:r>
              <a:endParaRPr lang="zh-TW" altLang="en-US" dirty="0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39336C9A-9138-4D7C-B69F-55898AFB1911}"/>
                </a:ext>
              </a:extLst>
            </p:cNvPr>
            <p:cNvSpPr/>
            <p:nvPr/>
          </p:nvSpPr>
          <p:spPr>
            <a:xfrm>
              <a:off x="2005263" y="4301907"/>
              <a:ext cx="729916" cy="729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5EBC0A33-458D-4239-B423-28C967C83688}"/>
                </a:ext>
              </a:extLst>
            </p:cNvPr>
            <p:cNvSpPr/>
            <p:nvPr/>
          </p:nvSpPr>
          <p:spPr>
            <a:xfrm>
              <a:off x="3465095" y="4301907"/>
              <a:ext cx="729916" cy="729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sp>
        <p:nvSpPr>
          <p:cNvPr id="19" name="橢圓 18">
            <a:extLst>
              <a:ext uri="{FF2B5EF4-FFF2-40B4-BE49-F238E27FC236}">
                <a16:creationId xmlns:a16="http://schemas.microsoft.com/office/drawing/2014/main" id="{40EFB106-16C6-4A8A-B648-FE718D5DE819}"/>
              </a:ext>
            </a:extLst>
          </p:cNvPr>
          <p:cNvSpPr/>
          <p:nvPr/>
        </p:nvSpPr>
        <p:spPr>
          <a:xfrm>
            <a:off x="5702205" y="3154897"/>
            <a:ext cx="729916" cy="729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E979BD6-D43D-4A4D-8707-C70A79523ED4}"/>
              </a:ext>
            </a:extLst>
          </p:cNvPr>
          <p:cNvCxnSpPr>
            <a:cxnSpLocks/>
            <a:stCxn id="12" idx="3"/>
            <a:endCxn id="6" idx="7"/>
          </p:cNvCxnSpPr>
          <p:nvPr/>
        </p:nvCxnSpPr>
        <p:spPr>
          <a:xfrm flipH="1">
            <a:off x="2494412" y="3777919"/>
            <a:ext cx="1749820" cy="63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94332C8-66F3-4A88-941C-DC5BF89073F7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763276" y="3519855"/>
            <a:ext cx="2918410" cy="16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8F29F26-5BB4-497F-89EE-E6EC8B5D149E}"/>
              </a:ext>
            </a:extLst>
          </p:cNvPr>
          <p:cNvSpPr/>
          <p:nvPr/>
        </p:nvSpPr>
        <p:spPr>
          <a:xfrm>
            <a:off x="4102006" y="2839453"/>
            <a:ext cx="800580" cy="441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F1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42F579-D07C-4378-BAB7-995E13AD61E0}"/>
              </a:ext>
            </a:extLst>
          </p:cNvPr>
          <p:cNvSpPr/>
          <p:nvPr/>
        </p:nvSpPr>
        <p:spPr>
          <a:xfrm>
            <a:off x="7680442" y="2934318"/>
            <a:ext cx="800580" cy="441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F1</a:t>
            </a: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6AE280B-5EE6-4E45-A716-A6C077A2FB95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8304708" y="3777919"/>
            <a:ext cx="578746" cy="63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5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3389E-241E-41F8-84E2-7E69D6A2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 Way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B259C4-FCFB-4B6F-B71F-7C4283A5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</a:t>
            </a:r>
          </a:p>
          <a:p>
            <a:endParaRPr lang="en-US" altLang="zh-TW" dirty="0"/>
          </a:p>
          <a:p>
            <a:r>
              <a:rPr lang="en-US" altLang="zh-TW" dirty="0"/>
              <a:t>Second</a:t>
            </a:r>
          </a:p>
          <a:p>
            <a:endParaRPr lang="en-US" altLang="zh-TW" dirty="0"/>
          </a:p>
          <a:p>
            <a:r>
              <a:rPr lang="en-US" altLang="zh-TW" dirty="0"/>
              <a:t>Third 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196A0E-3026-4359-8547-63FCB11E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笑臉 4">
            <a:extLst>
              <a:ext uri="{FF2B5EF4-FFF2-40B4-BE49-F238E27FC236}">
                <a16:creationId xmlns:a16="http://schemas.microsoft.com/office/drawing/2014/main" id="{76BE914F-A69D-46DF-95AF-F35000F0D6F9}"/>
              </a:ext>
            </a:extLst>
          </p:cNvPr>
          <p:cNvSpPr/>
          <p:nvPr/>
        </p:nvSpPr>
        <p:spPr>
          <a:xfrm>
            <a:off x="1900989" y="1740568"/>
            <a:ext cx="497306" cy="46522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笑臉 5">
            <a:extLst>
              <a:ext uri="{FF2B5EF4-FFF2-40B4-BE49-F238E27FC236}">
                <a16:creationId xmlns:a16="http://schemas.microsoft.com/office/drawing/2014/main" id="{EB515979-506A-4E42-9080-03E9978602D0}"/>
              </a:ext>
            </a:extLst>
          </p:cNvPr>
          <p:cNvSpPr/>
          <p:nvPr/>
        </p:nvSpPr>
        <p:spPr>
          <a:xfrm>
            <a:off x="2398295" y="2598822"/>
            <a:ext cx="497306" cy="46522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笑臉 6">
            <a:extLst>
              <a:ext uri="{FF2B5EF4-FFF2-40B4-BE49-F238E27FC236}">
                <a16:creationId xmlns:a16="http://schemas.microsoft.com/office/drawing/2014/main" id="{3A3897B7-13FA-4929-9E9C-2B554D4667FE}"/>
              </a:ext>
            </a:extLst>
          </p:cNvPr>
          <p:cNvSpPr/>
          <p:nvPr/>
        </p:nvSpPr>
        <p:spPr>
          <a:xfrm>
            <a:off x="1900989" y="3429000"/>
            <a:ext cx="497306" cy="46522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1719078-FD88-4506-956B-997C299618AC}"/>
              </a:ext>
            </a:extLst>
          </p:cNvPr>
          <p:cNvCxnSpPr/>
          <p:nvPr/>
        </p:nvCxnSpPr>
        <p:spPr>
          <a:xfrm>
            <a:off x="1812758" y="3277753"/>
            <a:ext cx="729916" cy="7483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80334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10351</TotalTime>
  <Words>166</Words>
  <Application>Microsoft Office PowerPoint</Application>
  <PresentationFormat>寬螢幕</PresentationFormat>
  <Paragraphs>31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Sgroup meeting </vt:lpstr>
      <vt:lpstr>Last week</vt:lpstr>
      <vt:lpstr>Background</vt:lpstr>
      <vt:lpstr>3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Sgroup meeting</dc:title>
  <dc:creator>呂韋德</dc:creator>
  <cp:lastModifiedBy>呂韋德</cp:lastModifiedBy>
  <cp:revision>10</cp:revision>
  <dcterms:created xsi:type="dcterms:W3CDTF">2021-09-15T03:20:20Z</dcterms:created>
  <dcterms:modified xsi:type="dcterms:W3CDTF">2022-04-20T13:47:15Z</dcterms:modified>
</cp:coreProperties>
</file>