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80678-25DA-430F-93C2-BEECCC076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274C56-C30A-4B1D-833A-5F96687F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0D6C1-BCAF-4E27-99BF-F5E02E21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6D0EF-9635-43F8-BB73-FBD0E2C8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108042-1611-4C9D-B7C2-345EB85A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6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CE147-F3E2-4EAC-A877-E5B6320F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0FD253-A097-47C7-AFD9-0378DFC8E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D221F-EA70-4D07-96F4-A0E5E677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0A9CEC-98B2-4FE6-9405-32F5AABC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13EEA-D90C-453E-8DCF-2352B132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38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E76AD2-87C3-4C99-A01E-A1E3EF7B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2D35C0-5290-4A79-A5D0-B034B6B4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4CA01-142E-4BF0-8A71-44EDB3FC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71DA5-6AAA-4422-A138-E65F810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6706A5-4E8D-4478-AFE7-F761F10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17BBD-8245-4F2E-962B-56174F35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13F13B-AED6-4A95-A8ED-683DC2EA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3C6AA-86B3-430F-89AC-DE411DD3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21C04-DADC-49B5-A46D-49687111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BB6E7-BC76-4F04-85F7-B24214AD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5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7CEC3-9BE4-43D7-A852-82ADB11D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B2F1C5-6116-4953-A889-25285EDA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05AB2-E521-45C3-BFC9-0CFA2DF9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2CF9BA-1D80-4DC4-B163-937F11F8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8487A4-1BF1-42DE-BF43-B12560E8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63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E61B8-D56B-48BB-90B9-EF8FC4FE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E1535-426F-4AB1-8842-757E466F7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7BD18-197D-4A20-BF27-650BBFE5F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A9EF9C-7134-497C-9A6B-E306874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0215F1-6FF5-4E7F-8476-9875E2DC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740C3C-ACDA-418E-BB7E-9CD50309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34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D4BA0-089A-4F3B-BCFB-839B9CA7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C314F2-7E15-433D-8B29-0B0445B2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9C9B49-E60D-43DC-B281-F72DB74A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BA4DF8-0D3B-4966-81EF-79B80A94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017980-99DB-4E7E-8D81-6FAF29BA6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4A2069-5F01-4741-9C4B-0E0FE8DD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3A918A-B362-4CCB-854F-C5933221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DED280-5894-4DDC-865E-EF30EC5E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18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F8A56-BFA7-46C4-A685-D82E7D20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CEFAFB-2254-4ACF-90F2-7F146AC1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950209-954E-4B5E-B17A-E2E4030D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D6E1E8-8323-4160-9F28-435F9260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7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53CE08-74C3-42F9-A678-7B0C38FE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E65AE0-C540-4211-9AAE-7DA070C4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97BB56-28AC-428D-BD4E-C0710C3A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4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BBFBC-BC39-4984-8522-0E8B5516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0B9A7-83EB-4B53-B14D-E3E83117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ECFD7E-7972-436F-ABC3-9E49F78E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83C2CD-3036-48C2-AACC-BF8A5D6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70B944-0F80-4C23-A957-2FEA242D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765F9F-5C19-427D-B130-659562D8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71619-FA8A-4128-AB06-4328A092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613248-C5A4-4D44-B44D-1FE9C99EB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AE2D42-6160-4713-B4D7-4F6D35D91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6EA198-E270-4254-BC51-6118E99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BA1275-831B-4580-801F-8243763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5DEDF9-F62D-4489-ABA4-62D75765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7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FA80DB-CC27-4DD0-9560-72793A67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333128-0239-49D6-80E8-35D86574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840192-E075-4A0E-856B-EE6511535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2820-0511-448C-BC7B-BE92C86D13F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0B89B-6CDC-49C3-8418-F2F003B5C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2A65A0-31B9-41EC-8429-6EC31813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8985-6231-4201-8C5D-8980BBC66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9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EF7FC-3B3E-4881-AED7-DC2AC607C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AFFD81-C99A-4A93-993A-7DD4C863E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11E7DB-C6ED-48CF-91A6-5509B93C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90" y="1017767"/>
            <a:ext cx="9343819" cy="44850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B05487-DA45-43D8-8A1A-DCD8BDB58872}"/>
              </a:ext>
            </a:extLst>
          </p:cNvPr>
          <p:cNvSpPr txBox="1"/>
          <p:nvPr/>
        </p:nvSpPr>
        <p:spPr>
          <a:xfrm>
            <a:off x="1701578" y="4387132"/>
            <a:ext cx="86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    </a:t>
            </a:r>
            <a:r>
              <a:rPr lang="en-US" altLang="zh-TW" dirty="0"/>
              <a:t>1</a:t>
            </a:r>
            <a:r>
              <a:rPr lang="zh-TW" altLang="en-US" dirty="0"/>
              <a:t>      </a:t>
            </a:r>
            <a:r>
              <a:rPr lang="en-US" altLang="zh-TW" dirty="0"/>
              <a:t>2</a:t>
            </a:r>
            <a:r>
              <a:rPr lang="zh-TW" altLang="en-US" dirty="0"/>
              <a:t>          </a:t>
            </a:r>
            <a:r>
              <a:rPr lang="en-US" altLang="zh-TW" dirty="0"/>
              <a:t>3</a:t>
            </a:r>
            <a:r>
              <a:rPr lang="zh-TW" altLang="en-US" dirty="0"/>
              <a:t>       </a:t>
            </a:r>
            <a:r>
              <a:rPr lang="en-US" altLang="zh-TW" dirty="0"/>
              <a:t>4</a:t>
            </a:r>
            <a:r>
              <a:rPr lang="zh-TW" altLang="en-US" dirty="0"/>
              <a:t>      </a:t>
            </a:r>
            <a:r>
              <a:rPr lang="en-US" altLang="zh-TW" dirty="0"/>
              <a:t>5</a:t>
            </a:r>
            <a:r>
              <a:rPr lang="zh-TW" altLang="en-US" dirty="0"/>
              <a:t>          </a:t>
            </a:r>
            <a:r>
              <a:rPr lang="en-US" altLang="zh-TW" dirty="0"/>
              <a:t>6</a:t>
            </a:r>
            <a:r>
              <a:rPr lang="zh-TW" altLang="en-US" dirty="0"/>
              <a:t>     </a:t>
            </a:r>
            <a:r>
              <a:rPr lang="en-US" altLang="zh-TW" dirty="0"/>
              <a:t>7</a:t>
            </a:r>
            <a:r>
              <a:rPr lang="zh-TW" altLang="en-US" dirty="0"/>
              <a:t>      </a:t>
            </a:r>
            <a:r>
              <a:rPr lang="en-US" altLang="zh-TW" dirty="0"/>
              <a:t>8</a:t>
            </a:r>
            <a:r>
              <a:rPr lang="zh-TW" altLang="en-US" dirty="0"/>
              <a:t>         </a:t>
            </a:r>
            <a:r>
              <a:rPr lang="en-US" altLang="zh-TW" dirty="0"/>
              <a:t>9</a:t>
            </a:r>
            <a:r>
              <a:rPr lang="zh-TW" altLang="en-US" dirty="0"/>
              <a:t>     </a:t>
            </a:r>
            <a:r>
              <a:rPr lang="en-US" altLang="zh-TW" dirty="0"/>
              <a:t>10</a:t>
            </a:r>
            <a:r>
              <a:rPr lang="zh-TW" altLang="en-US" dirty="0"/>
              <a:t>    </a:t>
            </a:r>
            <a:r>
              <a:rPr lang="en-US" altLang="zh-TW" dirty="0"/>
              <a:t>11</a:t>
            </a:r>
            <a:r>
              <a:rPr lang="zh-TW" altLang="en-US" dirty="0"/>
              <a:t>      </a:t>
            </a:r>
            <a:r>
              <a:rPr lang="en-US" altLang="zh-TW" dirty="0"/>
              <a:t>12</a:t>
            </a:r>
            <a:r>
              <a:rPr lang="zh-TW" altLang="en-US" dirty="0"/>
              <a:t>     </a:t>
            </a:r>
            <a:r>
              <a:rPr lang="en-US" altLang="zh-TW" dirty="0"/>
              <a:t>13</a:t>
            </a:r>
            <a:r>
              <a:rPr lang="zh-TW" altLang="en-US" dirty="0"/>
              <a:t>    </a:t>
            </a:r>
            <a:r>
              <a:rPr lang="en-US" altLang="zh-TW" dirty="0"/>
              <a:t>14</a:t>
            </a:r>
            <a:r>
              <a:rPr lang="zh-TW" altLang="en-US" dirty="0"/>
              <a:t>      </a:t>
            </a:r>
            <a:r>
              <a:rPr lang="en-US" altLang="zh-TW" dirty="0"/>
              <a:t>15</a:t>
            </a:r>
            <a:r>
              <a:rPr lang="zh-TW" altLang="en-US" dirty="0"/>
              <a:t>    </a:t>
            </a:r>
            <a:r>
              <a:rPr lang="en-US" altLang="zh-TW" dirty="0"/>
              <a:t>16</a:t>
            </a:r>
            <a:r>
              <a:rPr lang="zh-TW" altLang="en-US" dirty="0"/>
              <a:t>    </a:t>
            </a:r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5E50F6-1BE3-4501-95DF-189A90C6C424}"/>
              </a:ext>
            </a:extLst>
          </p:cNvPr>
          <p:cNvSpPr txBox="1"/>
          <p:nvPr/>
        </p:nvSpPr>
        <p:spPr>
          <a:xfrm>
            <a:off x="1701577" y="3607568"/>
            <a:ext cx="86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</a:t>
            </a:r>
            <a:r>
              <a:rPr lang="zh-TW" altLang="en-US" dirty="0"/>
              <a:t>   </a:t>
            </a:r>
            <a:r>
              <a:rPr lang="en-US" altLang="zh-TW" dirty="0"/>
              <a:t>19</a:t>
            </a:r>
            <a:r>
              <a:rPr lang="zh-TW" altLang="en-US" dirty="0"/>
              <a:t>    </a:t>
            </a:r>
            <a:r>
              <a:rPr lang="en-US" altLang="zh-TW" dirty="0"/>
              <a:t>20</a:t>
            </a:r>
            <a:r>
              <a:rPr lang="zh-TW" altLang="en-US" dirty="0"/>
              <a:t>       </a:t>
            </a:r>
            <a:r>
              <a:rPr lang="en-US" altLang="zh-TW" dirty="0"/>
              <a:t>21</a:t>
            </a:r>
            <a:r>
              <a:rPr lang="zh-TW" altLang="en-US" dirty="0"/>
              <a:t>    </a:t>
            </a:r>
            <a:r>
              <a:rPr lang="en-US" altLang="zh-TW" dirty="0"/>
              <a:t>22</a:t>
            </a:r>
            <a:r>
              <a:rPr lang="zh-TW" altLang="en-US" dirty="0"/>
              <a:t>    </a:t>
            </a:r>
            <a:r>
              <a:rPr lang="en-US" altLang="zh-TW" dirty="0"/>
              <a:t>23</a:t>
            </a:r>
            <a:r>
              <a:rPr lang="zh-TW" altLang="en-US" dirty="0"/>
              <a:t>      </a:t>
            </a:r>
            <a:r>
              <a:rPr lang="en-US" altLang="zh-TW" dirty="0"/>
              <a:t>24</a:t>
            </a:r>
            <a:r>
              <a:rPr lang="zh-TW" altLang="en-US" dirty="0"/>
              <a:t>    </a:t>
            </a:r>
            <a:r>
              <a:rPr lang="en-US" altLang="zh-TW" dirty="0"/>
              <a:t>25</a:t>
            </a:r>
            <a:r>
              <a:rPr lang="zh-TW" altLang="en-US" dirty="0"/>
              <a:t>    </a:t>
            </a:r>
            <a:r>
              <a:rPr lang="en-US" altLang="zh-TW" dirty="0"/>
              <a:t>26</a:t>
            </a:r>
            <a:r>
              <a:rPr lang="zh-TW" altLang="en-US" dirty="0"/>
              <a:t>       </a:t>
            </a:r>
            <a:r>
              <a:rPr lang="en-US" altLang="zh-TW" dirty="0"/>
              <a:t>27</a:t>
            </a:r>
            <a:r>
              <a:rPr lang="zh-TW" altLang="en-US" dirty="0"/>
              <a:t>    </a:t>
            </a:r>
            <a:r>
              <a:rPr lang="en-US" altLang="zh-TW" dirty="0"/>
              <a:t>28</a:t>
            </a:r>
            <a:r>
              <a:rPr lang="zh-TW" altLang="en-US" dirty="0"/>
              <a:t>    </a:t>
            </a:r>
            <a:r>
              <a:rPr lang="en-US" altLang="zh-TW" dirty="0"/>
              <a:t>29</a:t>
            </a:r>
            <a:r>
              <a:rPr lang="zh-TW" altLang="en-US" dirty="0"/>
              <a:t>      </a:t>
            </a:r>
            <a:r>
              <a:rPr lang="en-US" altLang="zh-TW" dirty="0"/>
              <a:t>30</a:t>
            </a:r>
            <a:r>
              <a:rPr lang="zh-TW" altLang="en-US" dirty="0"/>
              <a:t>     </a:t>
            </a:r>
            <a:r>
              <a:rPr lang="en-US" altLang="zh-TW" dirty="0"/>
              <a:t>31</a:t>
            </a:r>
            <a:r>
              <a:rPr lang="zh-TW" altLang="en-US" dirty="0"/>
              <a:t>   </a:t>
            </a:r>
            <a:r>
              <a:rPr lang="en-US" altLang="zh-TW" dirty="0"/>
              <a:t>32</a:t>
            </a:r>
            <a:r>
              <a:rPr lang="zh-TW" altLang="en-US" dirty="0"/>
              <a:t>       </a:t>
            </a:r>
            <a:r>
              <a:rPr lang="en-US" altLang="zh-TW" dirty="0"/>
              <a:t>33</a:t>
            </a:r>
            <a:r>
              <a:rPr lang="zh-TW" altLang="en-US" dirty="0"/>
              <a:t>     </a:t>
            </a:r>
            <a:r>
              <a:rPr lang="en-US" altLang="zh-TW" dirty="0"/>
              <a:t>34</a:t>
            </a:r>
            <a:r>
              <a:rPr lang="zh-TW" altLang="en-US" dirty="0"/>
              <a:t>    </a:t>
            </a:r>
            <a:r>
              <a:rPr lang="en-US" altLang="zh-TW" dirty="0"/>
              <a:t>35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8F7087-64B2-455F-A663-6EF966934A36}"/>
              </a:ext>
            </a:extLst>
          </p:cNvPr>
          <p:cNvSpPr txBox="1"/>
          <p:nvPr/>
        </p:nvSpPr>
        <p:spPr>
          <a:xfrm>
            <a:off x="1861930" y="1541890"/>
            <a:ext cx="86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</a:t>
            </a:r>
            <a:r>
              <a:rPr lang="en-US" altLang="zh-TW" dirty="0"/>
              <a:t>36</a:t>
            </a:r>
            <a:r>
              <a:rPr lang="zh-TW" altLang="en-US" dirty="0"/>
              <a:t>              </a:t>
            </a:r>
            <a:r>
              <a:rPr lang="en-US" altLang="zh-TW" dirty="0"/>
              <a:t>37</a:t>
            </a:r>
            <a:r>
              <a:rPr lang="zh-TW" altLang="en-US" dirty="0"/>
              <a:t>              </a:t>
            </a:r>
            <a:r>
              <a:rPr lang="en-US" altLang="zh-TW" dirty="0"/>
              <a:t>38</a:t>
            </a:r>
            <a:r>
              <a:rPr lang="zh-TW" altLang="en-US" dirty="0"/>
              <a:t>             </a:t>
            </a:r>
            <a:r>
              <a:rPr lang="en-US" altLang="zh-TW" dirty="0"/>
              <a:t>39</a:t>
            </a:r>
            <a:r>
              <a:rPr lang="zh-TW" altLang="en-US" dirty="0"/>
              <a:t>              </a:t>
            </a:r>
            <a:r>
              <a:rPr lang="en-US" altLang="zh-TW" dirty="0"/>
              <a:t>40</a:t>
            </a:r>
            <a:r>
              <a:rPr lang="zh-TW" altLang="en-US" dirty="0"/>
              <a:t>             </a:t>
            </a:r>
            <a:r>
              <a:rPr lang="en-US" altLang="zh-TW" dirty="0"/>
              <a:t>41</a:t>
            </a:r>
            <a:r>
              <a:rPr lang="zh-TW" altLang="en-US" dirty="0"/>
              <a:t>              </a:t>
            </a:r>
            <a:r>
              <a:rPr lang="en-US" altLang="zh-TW" dirty="0"/>
              <a:t>42</a:t>
            </a:r>
            <a:r>
              <a:rPr lang="zh-TW" altLang="en-US" dirty="0"/>
              <a:t>             </a:t>
            </a:r>
            <a:r>
              <a:rPr lang="en-US" altLang="zh-TW" dirty="0"/>
              <a:t>43</a:t>
            </a:r>
            <a:r>
              <a:rPr lang="zh-TW" altLang="en-US" dirty="0"/>
              <a:t>             </a:t>
            </a:r>
            <a:r>
              <a:rPr lang="en-US" altLang="zh-TW" dirty="0"/>
              <a:t>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15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33CD9-AA8A-46A3-B95E-356AE804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EDE3B4-E824-46C9-8E09-74E467F8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65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9897</TotalTime>
  <Words>46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呂韋德</dc:creator>
  <cp:lastModifiedBy>呂韋德</cp:lastModifiedBy>
  <cp:revision>4</cp:revision>
  <dcterms:created xsi:type="dcterms:W3CDTF">2022-05-25T09:07:45Z</dcterms:created>
  <dcterms:modified xsi:type="dcterms:W3CDTF">2022-06-01T06:05:34Z</dcterms:modified>
</cp:coreProperties>
</file>