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762" autoAdjust="0"/>
  </p:normalViewPr>
  <p:slideViewPr>
    <p:cSldViewPr snapToGrid="0">
      <p:cViewPr varScale="1">
        <p:scale>
          <a:sx n="88" d="100"/>
          <a:sy n="88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B3EB2-AAA2-4108-A0F7-F67324F6BE6D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8B4EA-DCC0-493E-BBDF-92E040BC2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52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8B4EA-DCC0-493E-BBDF-92E040BC271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25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重點感覺是怎麼編號，每一個</a:t>
            </a:r>
            <a:r>
              <a:rPr lang="en-US" altLang="zh-TW" dirty="0"/>
              <a:t>switch</a:t>
            </a:r>
            <a:r>
              <a:rPr lang="zh-TW" altLang="en-US" dirty="0"/>
              <a:t>要放哪幾個</a:t>
            </a:r>
            <a:r>
              <a:rPr lang="en-US" altLang="zh-TW" dirty="0"/>
              <a:t>flow</a:t>
            </a:r>
            <a:r>
              <a:rPr lang="zh-TW" altLang="en-US" dirty="0"/>
              <a:t>好像不是重點。</a:t>
            </a:r>
            <a:endParaRPr lang="en-US" altLang="zh-TW" dirty="0"/>
          </a:p>
          <a:p>
            <a:r>
              <a:rPr lang="zh-TW" altLang="en-US" dirty="0"/>
              <a:t>因為不用考慮</a:t>
            </a:r>
            <a:r>
              <a:rPr lang="en-US" altLang="zh-TW" dirty="0"/>
              <a:t>flow size?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8B4EA-DCC0-493E-BBDF-92E040BC271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72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</a:t>
            </a:r>
            <a:r>
              <a:rPr lang="zh-TW" altLang="en-US" dirty="0"/>
              <a:t> </a:t>
            </a:r>
            <a:r>
              <a:rPr lang="en-US" altLang="zh-TW" dirty="0" err="1"/>
              <a:t>pakcing</a:t>
            </a:r>
            <a:r>
              <a:rPr lang="en-US" altLang="zh-TW" dirty="0"/>
              <a:t> </a:t>
            </a:r>
            <a:r>
              <a:rPr lang="zh-TW" altLang="en-US" dirty="0"/>
              <a:t>演算法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</a:t>
            </a:r>
            <a:r>
              <a:rPr lang="zh-TW" altLang="en-US" dirty="0"/>
              <a:t>種方法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先找少的</a:t>
            </a:r>
            <a:r>
              <a:rPr lang="en-US" altLang="zh-TW" dirty="0"/>
              <a:t>bin </a:t>
            </a:r>
            <a:r>
              <a:rPr lang="zh-TW" altLang="en-US" dirty="0"/>
              <a:t>然後塞滿 再找校幾個</a:t>
            </a:r>
            <a:r>
              <a:rPr lang="en-US" altLang="zh-TW" dirty="0"/>
              <a:t>BIN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 全部</a:t>
            </a:r>
            <a:r>
              <a:rPr lang="en-US" altLang="zh-TW" dirty="0"/>
              <a:t>bin</a:t>
            </a:r>
            <a:r>
              <a:rPr lang="zh-TW" altLang="en-US" dirty="0"/>
              <a:t>一起分 然後多做幾次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先照之前 然後一個一個拔走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8B4EA-DCC0-493E-BBDF-92E040BC271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3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606CD25-A54A-4247-863A-2C7D9AEB8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Small Group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327F6CDE-0EFD-4B1F-A306-FA6B759F2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B3BF4FB4-C25A-47E4-8AFE-50A3462F09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C5E13B0-FDE7-42FB-AB51-B9C1657782C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30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6C348-4E19-4683-90FD-F4570880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 Packing </a:t>
            </a:r>
            <a:r>
              <a:rPr lang="en-US" altLang="zh-TW" dirty="0" err="1"/>
              <a:t>Algo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C2C11-5A42-42A6-AC27-1D055C7F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92787"/>
            <a:ext cx="11521280" cy="4610906"/>
          </a:xfrm>
        </p:spPr>
        <p:txBody>
          <a:bodyPr/>
          <a:lstStyle/>
          <a:p>
            <a:r>
              <a:rPr lang="zh-TW" altLang="en-US" dirty="0"/>
              <a:t>用途：大多是找出最少數量的</a:t>
            </a:r>
            <a:r>
              <a:rPr lang="en-US" altLang="zh-TW" dirty="0"/>
              <a:t>bin</a:t>
            </a:r>
            <a:r>
              <a:rPr lang="zh-TW" altLang="en-US" dirty="0"/>
              <a:t>，或是讓</a:t>
            </a:r>
            <a:r>
              <a:rPr lang="en-US" altLang="zh-TW" dirty="0"/>
              <a:t>bin</a:t>
            </a:r>
            <a:r>
              <a:rPr lang="zh-TW" altLang="en-US" dirty="0"/>
              <a:t>裡面的價值最高。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38DBE3-FD5C-42AC-8858-4B2C8DF5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AE24A-91B4-4782-B343-8AB1A56F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36C6B-20DD-4CF2-B05E-07C7BED6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22127-72B3-4D78-B1C1-84CD6204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766"/>
      </p:ext>
    </p:extLst>
  </p:cSld>
  <p:clrMapOvr>
    <a:masterClrMapping/>
  </p:clrMapOvr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69</TotalTime>
  <Words>95</Words>
  <Application>Microsoft Office PowerPoint</Application>
  <PresentationFormat>寬螢幕</PresentationFormat>
  <Paragraphs>14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Small Group</vt:lpstr>
      <vt:lpstr>Bin Packing Algo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呂韋德</dc:creator>
  <cp:lastModifiedBy>呂韋德</cp:lastModifiedBy>
  <cp:revision>6</cp:revision>
  <dcterms:created xsi:type="dcterms:W3CDTF">2021-10-13T07:15:06Z</dcterms:created>
  <dcterms:modified xsi:type="dcterms:W3CDTF">2021-10-13T08:24:59Z</dcterms:modified>
</cp:coreProperties>
</file>