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226" autoAdjust="0"/>
  </p:normalViewPr>
  <p:slideViewPr>
    <p:cSldViewPr snapToGrid="0">
      <p:cViewPr varScale="1">
        <p:scale>
          <a:sx n="91" d="100"/>
          <a:sy n="91" d="100"/>
        </p:scale>
        <p:origin x="12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B0B2E-2F21-4DDF-AEAE-D4C2530A5863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8E04C-26BD-410A-AC8A-CC29B0394D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883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Next-Fit</a:t>
            </a:r>
            <a:r>
              <a:rPr lang="zh-TW" altLang="en-US" dirty="0"/>
              <a:t> </a:t>
            </a:r>
            <a:r>
              <a:rPr lang="en-US" altLang="zh-TW" dirty="0"/>
              <a:t>2OPT</a:t>
            </a:r>
          </a:p>
          <a:p>
            <a:r>
              <a:rPr lang="zh-TW" altLang="en-US" dirty="0"/>
              <a:t>每次只保持一個開著的</a:t>
            </a:r>
            <a:r>
              <a:rPr lang="en-US" altLang="zh-TW" dirty="0"/>
              <a:t>bin</a:t>
            </a:r>
            <a:r>
              <a:rPr lang="zh-TW" altLang="en-US" dirty="0"/>
              <a:t>，等這個</a:t>
            </a:r>
            <a:r>
              <a:rPr lang="en-US" altLang="zh-TW" dirty="0"/>
              <a:t>flow</a:t>
            </a:r>
            <a:r>
              <a:rPr lang="zh-TW" altLang="en-US" dirty="0"/>
              <a:t>放不進去，就開下一個</a:t>
            </a:r>
            <a:r>
              <a:rPr lang="en-US" altLang="zh-TW" dirty="0"/>
              <a:t>packet</a:t>
            </a:r>
            <a:r>
              <a:rPr lang="zh-TW" altLang="en-US" dirty="0"/>
              <a:t>，可以保證空間使用率。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Next-k-FIT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保持</a:t>
            </a:r>
            <a:r>
              <a:rPr lang="en-US" altLang="zh-TW" dirty="0"/>
              <a:t>K</a:t>
            </a:r>
            <a:r>
              <a:rPr lang="zh-TW" altLang="en-US" dirty="0"/>
              <a:t>個</a:t>
            </a:r>
            <a:r>
              <a:rPr lang="en-US" altLang="zh-TW" dirty="0"/>
              <a:t>BIN</a:t>
            </a:r>
            <a:r>
              <a:rPr lang="zh-TW" altLang="en-US" dirty="0"/>
              <a:t>開著，然後</a:t>
            </a:r>
            <a:r>
              <a:rPr lang="en-US" altLang="zh-TW" dirty="0"/>
              <a:t>flow</a:t>
            </a:r>
            <a:r>
              <a:rPr lang="zh-TW" altLang="en-US" dirty="0"/>
              <a:t>會放進第一個適合的</a:t>
            </a:r>
            <a:r>
              <a:rPr lang="en-US" altLang="zh-TW" dirty="0"/>
              <a:t>bin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First-Fit</a:t>
            </a:r>
            <a:r>
              <a:rPr lang="zh-TW" altLang="en-US" dirty="0"/>
              <a:t> </a:t>
            </a:r>
            <a:r>
              <a:rPr lang="en-US" altLang="zh-TW" dirty="0"/>
              <a:t>1.7OPT</a:t>
            </a:r>
          </a:p>
          <a:p>
            <a:r>
              <a:rPr lang="zh-TW" altLang="en-US" dirty="0"/>
              <a:t>全開著，</a:t>
            </a:r>
            <a:r>
              <a:rPr lang="en-US" altLang="zh-TW" dirty="0"/>
              <a:t>flow</a:t>
            </a:r>
            <a:r>
              <a:rPr lang="zh-TW" altLang="en-US" dirty="0"/>
              <a:t>會放進第一個適合的</a:t>
            </a:r>
            <a:r>
              <a:rPr lang="en-US" altLang="zh-TW" dirty="0"/>
              <a:t>bin</a:t>
            </a:r>
          </a:p>
          <a:p>
            <a:endParaRPr lang="en-US" altLang="zh-TW" dirty="0"/>
          </a:p>
          <a:p>
            <a:r>
              <a:rPr lang="en-US" altLang="zh-TW" dirty="0"/>
              <a:t>Best-Fit</a:t>
            </a:r>
            <a:r>
              <a:rPr lang="zh-TW" altLang="en-US" dirty="0"/>
              <a:t> </a:t>
            </a:r>
            <a:r>
              <a:rPr lang="en-US" altLang="zh-TW" dirty="0"/>
              <a:t>1.7OPT</a:t>
            </a:r>
          </a:p>
          <a:p>
            <a:r>
              <a:rPr lang="zh-TW" altLang="en-US" dirty="0"/>
              <a:t>全開著，放進去之後，會最近極限的容量。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Worst-Fit</a:t>
            </a:r>
            <a:r>
              <a:rPr lang="zh-TW" altLang="en-US" dirty="0"/>
              <a:t> </a:t>
            </a:r>
            <a:r>
              <a:rPr lang="en-US" altLang="zh-TW" dirty="0"/>
              <a:t>2OPT</a:t>
            </a:r>
            <a:r>
              <a:rPr lang="zh-TW" altLang="en-US" dirty="0"/>
              <a:t> </a:t>
            </a:r>
            <a:r>
              <a:rPr lang="en-US" altLang="zh-TW" dirty="0"/>
              <a:t>-2</a:t>
            </a:r>
          </a:p>
          <a:p>
            <a:r>
              <a:rPr lang="zh-TW" altLang="en-US" dirty="0"/>
              <a:t>全開著，放進去之後，容量會是最少的。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8E04C-26BD-410A-AC8A-CC29B0394D3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751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D6C66-91DD-4606-B6F3-CB11F58EA24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41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D6C66-91DD-4606-B6F3-CB11F58EA24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713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D6C66-91DD-4606-B6F3-CB11F58EA24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7557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:a16="http://schemas.microsoft.com/office/drawing/2014/main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:a16="http://schemas.microsoft.com/office/drawing/2014/main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:a16="http://schemas.microsoft.com/office/drawing/2014/main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:a16="http://schemas.microsoft.com/office/drawing/2014/main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:a16="http://schemas.microsoft.com/office/drawing/2014/main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:a16="http://schemas.microsoft.com/office/drawing/2014/main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:a16="http://schemas.microsoft.com/office/drawing/2014/main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7B95A8-9009-4AD0-9F5E-A37EDF190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834" y="1982398"/>
            <a:ext cx="7623306" cy="2056015"/>
          </a:xfrm>
        </p:spPr>
        <p:txBody>
          <a:bodyPr/>
          <a:lstStyle/>
          <a:p>
            <a:r>
              <a:rPr lang="en-US" altLang="zh-TW" dirty="0" err="1"/>
              <a:t>SmallGroup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39235CD-F989-4FD5-865B-25349AA3BB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D8B3F0-069F-43F4-AD42-57FE4404BB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48175F-F915-4FD7-8BEE-FCDAAFA1BF9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74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54A94B-20FB-42DA-8C03-28A4DFFB7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 Packing </a:t>
            </a:r>
            <a:r>
              <a:rPr lang="en-US" altLang="zh-TW" dirty="0" err="1"/>
              <a:t>Algo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32FFAA-33D6-4160-BDA0-35E096845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Next Fit(NT)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Next-k-Fit(NKF)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First-Fit(FF)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Best-Fit(BF)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Worst-Fit(WF)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A69B4E-BE98-4021-9A98-0DEDB0BD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4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2AE77C-D040-449D-B02B-BAF41E2D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 Ways to solve </a:t>
            </a:r>
            <a:r>
              <a:rPr lang="en-US" altLang="zh-TW" dirty="0" err="1"/>
              <a:t>algo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3F4AC5-1B2C-4728-9F52-A898B5E0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1.Next-K-Fit</a:t>
            </a:r>
          </a:p>
          <a:p>
            <a:endParaRPr lang="en-US" altLang="zh-TW" dirty="0"/>
          </a:p>
          <a:p>
            <a:r>
              <a:rPr lang="en-US" altLang="zh-TW" dirty="0"/>
              <a:t>2.Best-Fit</a:t>
            </a:r>
          </a:p>
          <a:p>
            <a:endParaRPr lang="en-US" altLang="zh-TW" dirty="0"/>
          </a:p>
          <a:p>
            <a:r>
              <a:rPr lang="en-US" altLang="zh-TW" dirty="0"/>
              <a:t>3.Take it out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139B59-9132-4901-ABAE-C5C1974D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08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A5DDD1-48D8-4496-B29F-2ACA37CB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Bound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1439E1-66C1-4EEF-8DC1-D7CB3E074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先假設每一個</a:t>
            </a:r>
            <a:r>
              <a:rPr lang="en-US" altLang="zh-TW" dirty="0"/>
              <a:t>flow</a:t>
            </a:r>
            <a:r>
              <a:rPr lang="zh-TW" altLang="en-US" dirty="0"/>
              <a:t>被挑進</a:t>
            </a:r>
            <a:r>
              <a:rPr lang="en-US" altLang="zh-TW" dirty="0"/>
              <a:t>switch</a:t>
            </a:r>
            <a:r>
              <a:rPr lang="zh-TW" altLang="en-US" dirty="0"/>
              <a:t>的機率都一樣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Set flow be selected to record in switch’s probability is c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82F81A-87A3-4E3B-ABE0-68F1E137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95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149EE24-7432-44AD-8198-18AA37F0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ED445AD-E4CB-48D4-BFC9-E9E66178B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     be an indicator variable for           colliding under hash function</a:t>
            </a:r>
          </a:p>
          <a:p>
            <a:pPr marL="11112" indent="0">
              <a:buNone/>
            </a:pPr>
            <a:endParaRPr lang="en-US" altLang="zh-TW" dirty="0"/>
          </a:p>
          <a:p>
            <a:r>
              <a:rPr lang="en-US" altLang="zh-TW" dirty="0"/>
              <a:t>Expectation value of collision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Let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 </a:t>
            </a:r>
          </a:p>
          <a:p>
            <a:pPr marL="11112" indent="0">
              <a:buNone/>
            </a:pP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02FF8A3-5AA4-43E9-8676-A7E5E3ACB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42" y="1802130"/>
            <a:ext cx="676275" cy="4191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7B346B2-738E-4040-883F-907ABCF26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445" y="1783080"/>
            <a:ext cx="933450" cy="4381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49C03C0-CD4A-4170-ABBF-6E5B0770C9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4758" y="1773554"/>
            <a:ext cx="428625" cy="44767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4766FD1-CA72-44EF-99E3-315092920B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242" y="3069001"/>
            <a:ext cx="7229475" cy="9144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1C70AD0-E17E-484A-A238-8FDF793C28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8108" y="3336785"/>
            <a:ext cx="3508595" cy="52869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A6D5916-B345-4630-B583-83AEE4A435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4947" y="4351016"/>
            <a:ext cx="923925" cy="40005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84BB57B-EB53-47D3-B88A-57AF97F0186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64459"/>
          <a:stretch/>
        </p:blipFill>
        <p:spPr>
          <a:xfrm>
            <a:off x="2287389" y="4055094"/>
            <a:ext cx="1953141" cy="103040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0A14620-0727-4620-93B1-3E750A93B7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3417" y="5584608"/>
            <a:ext cx="7019925" cy="523875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B243BCCD-6385-4DCD-B7BE-B04493F56CA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25023" y="4066524"/>
            <a:ext cx="7229475" cy="113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7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AE0546-BABA-4AD8-9728-9383E8FD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0B3399-4082-464B-A5F5-4A7D54CF1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Error bound</a:t>
            </a:r>
          </a:p>
          <a:p>
            <a:endParaRPr lang="en-US" altLang="zh-TW" dirty="0"/>
          </a:p>
          <a:p>
            <a:pPr marL="11112" indent="0">
              <a:buNone/>
            </a:pPr>
            <a:endParaRPr lang="en-US" altLang="zh-TW" dirty="0"/>
          </a:p>
          <a:p>
            <a:r>
              <a:rPr lang="en-US" altLang="zh-TW" dirty="0"/>
              <a:t> Subtracting ai from both sides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 </a:t>
            </a:r>
          </a:p>
          <a:p>
            <a:endParaRPr lang="en-US" altLang="zh-TW" dirty="0"/>
          </a:p>
          <a:p>
            <a:r>
              <a:rPr lang="en-US" altLang="zh-TW" dirty="0"/>
              <a:t>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061668-597E-48B1-AFB9-33ECB4E9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DCBDE96-AE46-43B5-98EC-6D170CD76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" y="2350145"/>
            <a:ext cx="9750743" cy="57001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FDDD800-6B22-448A-AC41-D1C5F1FBA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37" y="3546843"/>
            <a:ext cx="4241483" cy="60346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CFF8C0D-2687-4EF8-B620-AEA842630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480" y="4394558"/>
            <a:ext cx="2844703" cy="55778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D874B6E-8EB1-4080-BC7C-DC99814588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137" y="4213593"/>
            <a:ext cx="2844703" cy="919716"/>
          </a:xfrm>
          <a:prstGeom prst="rect">
            <a:avLst/>
          </a:prstGeom>
        </p:spPr>
      </p:pic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6B24A65D-3732-45A8-B68B-9D31687745E1}"/>
              </a:ext>
            </a:extLst>
          </p:cNvPr>
          <p:cNvSpPr/>
          <p:nvPr/>
        </p:nvSpPr>
        <p:spPr>
          <a:xfrm>
            <a:off x="3714750" y="4534003"/>
            <a:ext cx="845820" cy="278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D45D101-9B37-44C1-AA14-EC47A9C648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137" y="5116242"/>
            <a:ext cx="4385517" cy="66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9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DF8706-6FDF-430E-8637-00D5ACC8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Markov Inequality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BF05375-4765-4DCD-B0C7-FF30616A4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5795" y="1849678"/>
            <a:ext cx="3219450" cy="10668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5397F3-EA85-4C53-98CA-8B5E042C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C732FC51-6F0D-427C-B1D2-A01C2C27688B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2" indent="0">
              <a:buNone/>
            </a:pPr>
            <a:endParaRPr lang="en-US" altLang="zh-TW" dirty="0"/>
          </a:p>
          <a:p>
            <a:br>
              <a:rPr lang="en-US" altLang="zh-TW" dirty="0"/>
            </a:br>
            <a:endParaRPr lang="en-US" altLang="zh-TW" dirty="0"/>
          </a:p>
          <a:p>
            <a:r>
              <a:rPr lang="zh-TW" altLang="en-US" dirty="0"/>
              <a:t> </a:t>
            </a:r>
            <a:endParaRPr lang="en-US" altLang="zh-TW" dirty="0"/>
          </a:p>
          <a:p>
            <a:pPr marL="11112" indent="0">
              <a:buNone/>
            </a:pPr>
            <a:endParaRPr lang="en-US" altLang="zh-TW" dirty="0"/>
          </a:p>
          <a:p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/>
              <a:t> 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C13CB25-9F69-4BB6-B96F-8761FCA6E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03" y="2995669"/>
            <a:ext cx="3786188" cy="553305"/>
          </a:xfrm>
          <a:prstGeom prst="rect">
            <a:avLst/>
          </a:prstGeom>
        </p:spPr>
      </p:pic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id="{BF7FFF81-7178-43A5-B19A-4DB9BB7E7F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1582" y="3505040"/>
            <a:ext cx="6220777" cy="126499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AF424F3-9778-43D3-B745-AC1C2FD46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03" y="3818839"/>
            <a:ext cx="3786188" cy="55330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2E696C3-6697-4DB6-BD97-D5D19B49D1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795" y="4561610"/>
            <a:ext cx="9862524" cy="95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2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NSS Meeting PowerPoint (16_9)</Template>
  <TotalTime>811</TotalTime>
  <Words>202</Words>
  <Application>Microsoft Office PowerPoint</Application>
  <PresentationFormat>寬螢幕</PresentationFormat>
  <Paragraphs>70</Paragraphs>
  <Slides>7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Helvetica</vt:lpstr>
      <vt:lpstr>Tw Cen MT Condensed</vt:lpstr>
      <vt:lpstr>NSSLAB</vt:lpstr>
      <vt:lpstr>SmallGroup</vt:lpstr>
      <vt:lpstr>Bin Packing Algo</vt:lpstr>
      <vt:lpstr>3 Ways to solve algo</vt:lpstr>
      <vt:lpstr>Error Bound</vt:lpstr>
      <vt:lpstr>PowerPoint 簡報</vt:lpstr>
      <vt:lpstr>PowerPoint 簡報</vt:lpstr>
      <vt:lpstr>Markov Inequality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SmallGroup</dc:title>
  <dc:creator>呂韋德</dc:creator>
  <cp:lastModifiedBy>呂韋德</cp:lastModifiedBy>
  <cp:revision>13</cp:revision>
  <dcterms:created xsi:type="dcterms:W3CDTF">2021-10-26T03:12:40Z</dcterms:created>
  <dcterms:modified xsi:type="dcterms:W3CDTF">2021-11-16T08:06:38Z</dcterms:modified>
</cp:coreProperties>
</file>