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0123" autoAdjust="0"/>
  </p:normalViewPr>
  <p:slideViewPr>
    <p:cSldViewPr snapToGrid="0">
      <p:cViewPr varScale="1">
        <p:scale>
          <a:sx n="80" d="100"/>
          <a:sy n="8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3C926-BFA3-40F3-985A-9FE65DA5CDF7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15A88-0B21-42A3-82F8-54EEA42AE1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15A88-0B21-42A3-82F8-54EEA42AE1A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3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Hant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/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B1470-0606-4A1B-B853-8A0D82A0A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0217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50F212-1F57-4062-9A48-5C45EAA3B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EF1C9-92C0-47B6-98A6-B31FD414C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C65ADE9-FBD7-4D1E-BF1C-DE3B5D2B23D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/>
              <a:t>Wade Lu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9909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1C98C3-6FA0-49B3-8D16-3BBD489D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week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2B512F-7FE7-4D75-AAE4-8732F4A8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1.How to deal with the ARE of different switch</a:t>
            </a:r>
          </a:p>
          <a:p>
            <a:pPr lvl="1"/>
            <a:r>
              <a:rPr lang="en-US" altLang="zh-TW" dirty="0"/>
              <a:t>Elastic sketch, SCREAM </a:t>
            </a:r>
          </a:p>
          <a:p>
            <a:endParaRPr lang="en-US" altLang="zh-TW" dirty="0"/>
          </a:p>
          <a:p>
            <a:r>
              <a:rPr lang="en-US" altLang="zh-TW" dirty="0"/>
              <a:t>2.Prescise Error</a:t>
            </a:r>
          </a:p>
          <a:p>
            <a:pPr lvl="1"/>
            <a:r>
              <a:rPr lang="en-US" altLang="zh-TW" dirty="0"/>
              <a:t>Precise Error Estimation for Sketch-based Flow Measurement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B21587-99FE-4106-A2B0-BA0B5EC2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3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30266</TotalTime>
  <Words>33</Words>
  <Application>Microsoft Office PowerPoint</Application>
  <PresentationFormat>寬螢幕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Helvetica</vt:lpstr>
      <vt:lpstr>Tw Cen MT Condensed</vt:lpstr>
      <vt:lpstr>NSSLAB</vt:lpstr>
      <vt:lpstr>0217</vt:lpstr>
      <vt:lpstr>Last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</dc:title>
  <dc:creator>呂韋德</dc:creator>
  <cp:lastModifiedBy>呂韋德</cp:lastModifiedBy>
  <cp:revision>73</cp:revision>
  <dcterms:created xsi:type="dcterms:W3CDTF">2021-08-12T14:22:49Z</dcterms:created>
  <dcterms:modified xsi:type="dcterms:W3CDTF">2022-02-21T06:38:42Z</dcterms:modified>
</cp:coreProperties>
</file>