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3AF9A-A827-409E-B083-EFB802ED5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7CAC58-4C49-4DFF-83F0-EA96D1946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51E7C8-2DE8-4D0E-B6CA-FCAF39FF69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D528CD6-D46F-435B-AF34-1CC6DD9613F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73278"/>
      </p:ext>
    </p:extLst>
  </p:cSld>
  <p:clrMapOvr>
    <a:masterClrMapping/>
  </p:clrMapOvr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 Meeting PowerPoint (16_9)</Template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Helvetica</vt:lpstr>
      <vt:lpstr>Tw Cen MT Condensed</vt:lpstr>
      <vt:lpstr>NSSLAB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呂韋德</dc:creator>
  <cp:lastModifiedBy>呂韋德</cp:lastModifiedBy>
  <cp:revision>1</cp:revision>
  <dcterms:created xsi:type="dcterms:W3CDTF">2022-03-15T15:38:42Z</dcterms:created>
  <dcterms:modified xsi:type="dcterms:W3CDTF">2022-03-15T15:38:58Z</dcterms:modified>
</cp:coreProperties>
</file>