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1642" autoAdjust="0"/>
  </p:normalViewPr>
  <p:slideViewPr>
    <p:cSldViewPr snapToGrid="0">
      <p:cViewPr varScale="1">
        <p:scale>
          <a:sx n="90" d="100"/>
          <a:sy n="90" d="100"/>
        </p:scale>
        <p:origin x="12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073EF-CD9F-4369-BEBE-2AA43D1EDAC7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8B982-84AA-4C7F-B910-DC20957149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63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Core switch</a:t>
            </a:r>
          </a:p>
          <a:p>
            <a:endParaRPr lang="en-US" altLang="zh-TW" dirty="0"/>
          </a:p>
          <a:p>
            <a:r>
              <a:rPr lang="en-US" altLang="zh-TW" dirty="0" err="1"/>
              <a:t>Agg</a:t>
            </a:r>
            <a:r>
              <a:rPr lang="en-US" altLang="zh-TW" dirty="0"/>
              <a:t> switches</a:t>
            </a:r>
          </a:p>
          <a:p>
            <a:endParaRPr lang="en-US" altLang="zh-TW" dirty="0"/>
          </a:p>
          <a:p>
            <a:r>
              <a:rPr lang="en-US" altLang="zh-TW" dirty="0" err="1"/>
              <a:t>ToR</a:t>
            </a:r>
            <a:r>
              <a:rPr lang="en-US" altLang="zh-TW" dirty="0"/>
              <a:t> switch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8B982-84AA-4C7F-B910-DC20957149A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54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Routing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能存在哪跟走的路有關</a:t>
            </a:r>
            <a:endParaRPr lang="en-US" altLang="zh-TW" dirty="0"/>
          </a:p>
          <a:p>
            <a:r>
              <a:rPr lang="zh-TW" altLang="en-US" dirty="0"/>
              <a:t>因此</a:t>
            </a:r>
            <a:r>
              <a:rPr lang="en-US" altLang="zh-TW" dirty="0"/>
              <a:t>routing </a:t>
            </a:r>
            <a:r>
              <a:rPr lang="zh-TW" altLang="en-US" dirty="0"/>
              <a:t>也會間接影像到你演算法的成效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8B982-84AA-4C7F-B910-DC20957149A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03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C9C72-7F3E-44CA-A052-ACE4F8336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Sgroup</a:t>
            </a:r>
            <a:r>
              <a:rPr lang="en-US" altLang="zh-TW" dirty="0"/>
              <a:t> meeting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55194C-78AE-4BEA-B1CC-DE8B60AC3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5C56D3-1ADF-4884-898F-54BB484D4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435F362-E994-48D8-8307-CC002310B5C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04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D27B1-E795-481D-A889-1D784427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Topology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645FED-48C9-4BA6-BC6F-71BDB85C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A5524CB-BE61-40F6-AD58-AB9B7D16C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65130" y="1852612"/>
            <a:ext cx="6324600" cy="3457575"/>
          </a:xfrm>
          <a:prstGeom prst="rect">
            <a:avLst/>
          </a:prstGeom>
        </p:spPr>
      </p:pic>
      <p:sp>
        <p:nvSpPr>
          <p:cNvPr id="6" name="AutoShape 4" descr="image.png">
            <a:extLst>
              <a:ext uri="{FF2B5EF4-FFF2-40B4-BE49-F238E27FC236}">
                <a16:creationId xmlns:a16="http://schemas.microsoft.com/office/drawing/2014/main" id="{37EEDD64-13D0-4D0D-A5B6-39AF907D61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7CFAD8F-AA71-480D-BE4F-645455967D48}"/>
              </a:ext>
            </a:extLst>
          </p:cNvPr>
          <p:cNvSpPr txBox="1"/>
          <p:nvPr/>
        </p:nvSpPr>
        <p:spPr>
          <a:xfrm>
            <a:off x="335360" y="1948758"/>
            <a:ext cx="6889771" cy="92333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Q1:</a:t>
            </a:r>
            <a:r>
              <a:rPr lang="zh-TW" altLang="en-US" b="0" baseline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需要因為不同的</a:t>
            </a:r>
            <a:r>
              <a:rPr lang="en-US" altLang="zh-TW" b="0" baseline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switch</a:t>
            </a:r>
            <a:r>
              <a:rPr lang="zh-TW" altLang="en-US" b="0" baseline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而去更改他們</a:t>
            </a:r>
            <a:r>
              <a:rPr lang="en-US" altLang="zh-TW" b="0" baseline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sketch</a:t>
            </a:r>
            <a:r>
              <a:rPr lang="zh-TW" altLang="en-US" b="0" baseline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的大小或是不放嗎</a:t>
            </a:r>
            <a:r>
              <a:rPr lang="en-US" altLang="zh-TW" b="0" baseline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?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Q2:link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上的速率需要去實現嗎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?</a:t>
            </a:r>
            <a:endParaRPr lang="zh-TW" altLang="en-US" b="0" baseline="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07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504E2-E073-498F-8D8D-0AEB1217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Traffic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14486-88C5-48E3-B707-C52FEE6FE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112" indent="0">
              <a:buNone/>
            </a:pPr>
            <a:r>
              <a:rPr lang="en-US" altLang="zh-TW" dirty="0"/>
              <a:t>Q:</a:t>
            </a:r>
            <a:r>
              <a:rPr lang="zh-TW" altLang="en-US" dirty="0"/>
              <a:t>如何生成</a:t>
            </a:r>
            <a:endParaRPr lang="en-US" altLang="zh-TW" dirty="0"/>
          </a:p>
          <a:p>
            <a:pPr marL="11112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根據我們設定好的</a:t>
            </a:r>
            <a:r>
              <a:rPr lang="en-US" altLang="zh-TW" dirty="0"/>
              <a:t>topology </a:t>
            </a:r>
          </a:p>
          <a:p>
            <a:pPr marL="11112" indent="0">
              <a:buNone/>
            </a:pPr>
            <a:r>
              <a:rPr lang="zh-TW" altLang="en-US" dirty="0"/>
              <a:t>將我們現有的那個</a:t>
            </a:r>
            <a:r>
              <a:rPr lang="en-US" altLang="zh-TW" dirty="0"/>
              <a:t>trace</a:t>
            </a:r>
            <a:r>
              <a:rPr lang="zh-TW" altLang="en-US" dirty="0"/>
              <a:t>檔事先運用隨機的方式隨便分發 </a:t>
            </a:r>
            <a:r>
              <a:rPr lang="en-US" altLang="zh-TW" dirty="0" err="1"/>
              <a:t>src</a:t>
            </a:r>
            <a:r>
              <a:rPr lang="en-US" altLang="zh-TW" dirty="0"/>
              <a:t> </a:t>
            </a:r>
            <a:r>
              <a:rPr lang="zh-TW" altLang="en-US" dirty="0"/>
              <a:t>跟 </a:t>
            </a:r>
            <a:r>
              <a:rPr lang="en-US" altLang="zh-TW" dirty="0" err="1"/>
              <a:t>dst</a:t>
            </a:r>
            <a:endParaRPr lang="en-US" altLang="zh-TW" dirty="0"/>
          </a:p>
          <a:p>
            <a:pPr marL="11112" indent="0">
              <a:buNone/>
            </a:pPr>
            <a:br>
              <a:rPr lang="zh-TW" altLang="en-US" dirty="0"/>
            </a:br>
            <a:r>
              <a:rPr lang="en-US" altLang="zh-TW" dirty="0"/>
              <a:t>2.</a:t>
            </a:r>
            <a:r>
              <a:rPr lang="zh-TW" altLang="en-US" dirty="0"/>
              <a:t>去生成隨機的</a:t>
            </a:r>
            <a:r>
              <a:rPr lang="en-US" altLang="zh-TW" dirty="0"/>
              <a:t>flow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FCAB1-0B5E-4CA2-89BF-A49820F4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1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602B78-18A2-451B-8EC2-9590DBAF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7BEB9-345E-4D61-BD10-69A3D137D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112" indent="0">
              <a:buNone/>
            </a:pPr>
            <a:r>
              <a:rPr lang="en-US" altLang="zh-TW" dirty="0"/>
              <a:t>sketch</a:t>
            </a:r>
            <a:r>
              <a:rPr lang="zh-TW" altLang="en-US" dirty="0"/>
              <a:t>容量設定的問題</a:t>
            </a:r>
            <a:endParaRPr lang="en-US" altLang="zh-TW" dirty="0"/>
          </a:p>
          <a:p>
            <a:pPr marL="11112" indent="0">
              <a:buNone/>
            </a:pPr>
            <a:r>
              <a:rPr lang="en-US" altLang="zh-TW" dirty="0"/>
              <a:t>Q:</a:t>
            </a:r>
          </a:p>
          <a:p>
            <a:pPr marL="11112" indent="0">
              <a:buNone/>
            </a:pPr>
            <a:br>
              <a:rPr lang="en-US" altLang="zh-TW" dirty="0"/>
            </a:br>
            <a:r>
              <a:rPr lang="en-US" altLang="zh-TW" dirty="0"/>
              <a:t>Routing </a:t>
            </a:r>
            <a:r>
              <a:rPr lang="en-US" altLang="zh-TW" dirty="0" err="1"/>
              <a:t>Algo</a:t>
            </a:r>
            <a:endParaRPr lang="en-US" altLang="zh-TW" dirty="0"/>
          </a:p>
          <a:p>
            <a:pPr marL="11112" indent="0">
              <a:buNone/>
            </a:pPr>
            <a:r>
              <a:rPr lang="en-US" altLang="zh-TW" dirty="0"/>
              <a:t>Q: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9D2D1D-2C4A-4D51-AC2F-8D5CFBC5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7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9E452A-8B05-4616-BF90-87A8274B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雜事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5F6E7A-6698-4961-A166-288F71B92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碩士論文計畫書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2908A6-917A-488B-9123-1A5857DB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92885"/>
      </p:ext>
    </p:extLst>
  </p:cSld>
  <p:clrMapOvr>
    <a:masterClrMapping/>
  </p:clrMapOvr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1494</TotalTime>
  <Words>123</Words>
  <Application>Microsoft Office PowerPoint</Application>
  <PresentationFormat>寬螢幕</PresentationFormat>
  <Paragraphs>31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Helvetica</vt:lpstr>
      <vt:lpstr>Tw Cen MT Condensed</vt:lpstr>
      <vt:lpstr>NSSLAB</vt:lpstr>
      <vt:lpstr>Sgroup meeting </vt:lpstr>
      <vt:lpstr>Topology</vt:lpstr>
      <vt:lpstr>Traffic</vt:lpstr>
      <vt:lpstr>小問題</vt:lpstr>
      <vt:lpstr>雜事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Sgroup meeting</dc:title>
  <dc:creator>呂韋德</dc:creator>
  <cp:lastModifiedBy>呂韋德</cp:lastModifiedBy>
  <cp:revision>9</cp:revision>
  <dcterms:created xsi:type="dcterms:W3CDTF">2021-09-15T03:20:20Z</dcterms:created>
  <dcterms:modified xsi:type="dcterms:W3CDTF">2022-05-03T08:53:38Z</dcterms:modified>
</cp:coreProperties>
</file>