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4" r:id="rId4"/>
    <p:sldId id="265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57356" autoAdjust="0"/>
  </p:normalViewPr>
  <p:slideViewPr>
    <p:cSldViewPr snapToGrid="0">
      <p:cViewPr varScale="1">
        <p:scale>
          <a:sx n="72" d="100"/>
          <a:sy n="72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73EF-CD9F-4369-BEBE-2AA43D1EDAC7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8B982-84AA-4C7F-B910-DC2095714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3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54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C9C72-7F3E-44CA-A052-ACE4F8336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Sgroup</a:t>
            </a:r>
            <a:r>
              <a:rPr lang="en-US" altLang="zh-TW" dirty="0"/>
              <a:t> meeting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55194C-78AE-4BEA-B1CC-DE8B60AC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C56D3-1ADF-4884-898F-54BB484D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35F362-E994-48D8-8307-CC002310B5C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0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F9EEC0B-9D9E-4C23-9A6A-5F98FE5C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Shortest path vs </a:t>
            </a:r>
            <a:br>
              <a:rPr lang="en-US" altLang="zh-TW" dirty="0"/>
            </a:br>
            <a:r>
              <a:rPr lang="en-US" altLang="zh-TW" dirty="0"/>
              <a:t>K-Shortest path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F3B800B-CB49-487B-B315-A910A1836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B82E27-D430-4FBB-A248-E1006A822D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4E850AA-7D08-4EC8-B529-3CEF36E7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3DC8604-F9C8-4FB1-93A8-24E558AB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S[0] = C-E-F-H</a:t>
            </a:r>
          </a:p>
          <a:p>
            <a:endParaRPr lang="en-US" altLang="zh-TW" dirty="0"/>
          </a:p>
          <a:p>
            <a:r>
              <a:rPr lang="en-US" altLang="zh-TW" dirty="0"/>
              <a:t>S[1] = C-D-F-H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1643B9-BEE8-4161-9504-DA8BE97D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76" y="1881798"/>
            <a:ext cx="8267257" cy="42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9E234-834D-4257-B451-8A93FCB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375B236-61B0-4BEA-9255-1CCAB19A2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57" y="1142634"/>
            <a:ext cx="9462052" cy="526928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06475D-D2EF-4337-8AC4-1D2E9C23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D27B1-E795-481D-A889-1D784427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Shortest path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645FED-48C9-4BA6-BC6F-71BDB85C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37EEDD64-13D0-4D0D-A5B6-39AF907D6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2E055A0-DCF9-4CC5-A113-832CB3A4C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3367" y="111547"/>
            <a:ext cx="7175394" cy="64756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ACB9C34-3676-40D9-99FA-5423B5A3CE67}"/>
              </a:ext>
            </a:extLst>
          </p:cNvPr>
          <p:cNvSpPr/>
          <p:nvPr/>
        </p:nvSpPr>
        <p:spPr>
          <a:xfrm>
            <a:off x="5232990" y="4104167"/>
            <a:ext cx="3379382" cy="41467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0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A493F-6374-4F52-AE7F-C4A5CC7A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K-Shortest path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D906A-131B-4A2F-8BF7-70352AF8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8F3D2F-0308-4505-886B-BEE621CC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7FD0E-E2B5-4DAC-BF2A-8B1C4F5C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791" y="646327"/>
            <a:ext cx="7035209" cy="61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5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42CF4-F02B-48C9-ACD7-5B801E07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Shortest path vs K-Shortest path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B0E9B-9B7B-4F2F-B508-1F94DD56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shortest only use the path that it choose first</a:t>
            </a:r>
          </a:p>
          <a:p>
            <a:pPr lvl="1"/>
            <a:r>
              <a:rPr lang="en-US" altLang="zh-TW" dirty="0"/>
              <a:t>Average and worst seems not very different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If shortest can choose the switch that not belong to path</a:t>
            </a:r>
          </a:p>
          <a:p>
            <a:pPr lvl="1"/>
            <a:r>
              <a:rPr lang="en-US" altLang="zh-TW" dirty="0"/>
              <a:t>Shortest can be better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6F22B4-8B41-4ECC-BA46-D993DB44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5197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1610</TotalTime>
  <Words>70</Words>
  <Application>Microsoft Office PowerPoint</Application>
  <PresentationFormat>寬螢幕</PresentationFormat>
  <Paragraphs>21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Sgroup meeting </vt:lpstr>
      <vt:lpstr>Shortest path vs  K-Shortest path</vt:lpstr>
      <vt:lpstr>PowerPoint 簡報</vt:lpstr>
      <vt:lpstr>PowerPoint 簡報</vt:lpstr>
      <vt:lpstr>Shortest path</vt:lpstr>
      <vt:lpstr>K-Shortest path</vt:lpstr>
      <vt:lpstr>Shortest path vs K-Shortest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Sgroup meeting</dc:title>
  <dc:creator>呂韋德</dc:creator>
  <cp:lastModifiedBy>呂韋德</cp:lastModifiedBy>
  <cp:revision>16</cp:revision>
  <dcterms:created xsi:type="dcterms:W3CDTF">2021-09-15T03:20:20Z</dcterms:created>
  <dcterms:modified xsi:type="dcterms:W3CDTF">2022-05-18T08:24:12Z</dcterms:modified>
</cp:coreProperties>
</file>