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8" r:id="rId3"/>
    <p:sldId id="269" r:id="rId4"/>
    <p:sldId id="267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2132" autoAdjust="0"/>
  </p:normalViewPr>
  <p:slideViewPr>
    <p:cSldViewPr snapToGrid="0">
      <p:cViewPr varScale="1">
        <p:scale>
          <a:sx n="103" d="100"/>
          <a:sy n="103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73EF-CD9F-4369-BEBE-2AA43D1EDAC7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8B982-84AA-4C7F-B910-DC2095714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3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37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3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00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1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C9C72-7F3E-44CA-A052-ACE4F8336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Sgroup</a:t>
            </a:r>
            <a:r>
              <a:rPr lang="en-US" altLang="zh-TW" dirty="0"/>
              <a:t> meeting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55194C-78AE-4BEA-B1CC-DE8B60AC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C56D3-1ADF-4884-898F-54BB484D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35F362-E994-48D8-8307-CC002310B5C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0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B5177-35B7-4043-9F0F-8184301A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 = 2 Fat-Tree</a:t>
            </a:r>
            <a:endParaRPr lang="zh-TW" altLang="en-US" dirty="0"/>
          </a:p>
        </p:txBody>
      </p:sp>
      <p:pic>
        <p:nvPicPr>
          <p:cNvPr id="6" name="內容版面配置區 5" descr="伺服器">
            <a:extLst>
              <a:ext uri="{FF2B5EF4-FFF2-40B4-BE49-F238E27FC236}">
                <a16:creationId xmlns:a16="http://schemas.microsoft.com/office/drawing/2014/main" id="{1AE1B1FA-B497-4F08-8148-14D6575D0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526" y="4656070"/>
            <a:ext cx="914400" cy="9144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7704FC-4FF5-4FA0-8A70-1BD94167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內容版面配置區 5" descr="伺服器">
            <a:extLst>
              <a:ext uri="{FF2B5EF4-FFF2-40B4-BE49-F238E27FC236}">
                <a16:creationId xmlns:a16="http://schemas.microsoft.com/office/drawing/2014/main" id="{C620C1E0-CB7E-4069-99E1-92635D5B9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5075" y="2809432"/>
            <a:ext cx="914400" cy="914400"/>
          </a:xfrm>
          <a:prstGeom prst="rect">
            <a:avLst/>
          </a:prstGeom>
        </p:spPr>
      </p:pic>
      <p:pic>
        <p:nvPicPr>
          <p:cNvPr id="8" name="內容版面配置區 5" descr="伺服器">
            <a:extLst>
              <a:ext uri="{FF2B5EF4-FFF2-40B4-BE49-F238E27FC236}">
                <a16:creationId xmlns:a16="http://schemas.microsoft.com/office/drawing/2014/main" id="{10641881-A87B-4195-8356-36E30C9B4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895032"/>
            <a:ext cx="914400" cy="914400"/>
          </a:xfrm>
          <a:prstGeom prst="rect">
            <a:avLst/>
          </a:prstGeom>
        </p:spPr>
      </p:pic>
      <p:pic>
        <p:nvPicPr>
          <p:cNvPr id="9" name="內容版面配置區 5" descr="伺服器">
            <a:extLst>
              <a:ext uri="{FF2B5EF4-FFF2-40B4-BE49-F238E27FC236}">
                <a16:creationId xmlns:a16="http://schemas.microsoft.com/office/drawing/2014/main" id="{BB90B455-4FB5-457F-9C4F-34212ACC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527" y="2809432"/>
            <a:ext cx="914400" cy="914400"/>
          </a:xfrm>
          <a:prstGeom prst="rect">
            <a:avLst/>
          </a:prstGeom>
        </p:spPr>
      </p:pic>
      <p:pic>
        <p:nvPicPr>
          <p:cNvPr id="10" name="內容版面配置區 5" descr="伺服器">
            <a:extLst>
              <a:ext uri="{FF2B5EF4-FFF2-40B4-BE49-F238E27FC236}">
                <a16:creationId xmlns:a16="http://schemas.microsoft.com/office/drawing/2014/main" id="{8CDB6559-E73D-458B-A372-062189344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5075" y="4677264"/>
            <a:ext cx="914400" cy="914400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B063683-A28C-44FB-93FA-B0FAC88BBAED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3819726" y="3723832"/>
            <a:ext cx="1" cy="93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875A4F6-EA8B-4D1F-A214-2907BA9E321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372275" y="3723831"/>
            <a:ext cx="0" cy="95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E37DE0E-5AF7-408C-B5A5-6CBBAFD17BD0}"/>
              </a:ext>
            </a:extLst>
          </p:cNvPr>
          <p:cNvCxnSpPr>
            <a:cxnSpLocks/>
          </p:cNvCxnSpPr>
          <p:nvPr/>
        </p:nvCxnSpPr>
        <p:spPr>
          <a:xfrm flipH="1">
            <a:off x="3819726" y="2809432"/>
            <a:ext cx="226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27A45A2-FE81-41DF-8E61-C8205168B71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6000" y="2809432"/>
            <a:ext cx="2276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1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DC3BF-3525-4DA6-B3DD-D38B27C5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 = 4 Fat-Tree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FE3053-7057-427B-A223-8DDB2127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269687-C497-4417-9DEE-C6CB21C6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2FFD4E-A093-4A28-84CE-A98DB535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2296523"/>
            <a:ext cx="9191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1AB08-AF1F-4481-A001-CE7ADD0D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 = 6 Fat-Tree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BDCB0-517A-4988-A6F2-B4D829C7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68B276-A836-4539-A5F8-0F2727E1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670749-D715-43B3-A1A8-9BCDCA17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90" y="1700808"/>
            <a:ext cx="9343819" cy="44850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1C8FEB6-DF53-4E96-BD63-5284922946BD}"/>
              </a:ext>
            </a:extLst>
          </p:cNvPr>
          <p:cNvSpPr txBox="1"/>
          <p:nvPr/>
        </p:nvSpPr>
        <p:spPr>
          <a:xfrm>
            <a:off x="1701578" y="5070173"/>
            <a:ext cx="86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     </a:t>
            </a:r>
            <a:r>
              <a:rPr lang="en-US" altLang="zh-TW" dirty="0"/>
              <a:t>1</a:t>
            </a:r>
            <a:r>
              <a:rPr lang="zh-TW" altLang="en-US" dirty="0"/>
              <a:t>      </a:t>
            </a:r>
            <a:r>
              <a:rPr lang="en-US" altLang="zh-TW" dirty="0"/>
              <a:t>2</a:t>
            </a:r>
            <a:r>
              <a:rPr lang="zh-TW" altLang="en-US" dirty="0"/>
              <a:t>          </a:t>
            </a:r>
            <a:r>
              <a:rPr lang="en-US" altLang="zh-TW" dirty="0"/>
              <a:t>3</a:t>
            </a:r>
            <a:r>
              <a:rPr lang="zh-TW" altLang="en-US" dirty="0"/>
              <a:t>       </a:t>
            </a:r>
            <a:r>
              <a:rPr lang="en-US" altLang="zh-TW" dirty="0"/>
              <a:t>4</a:t>
            </a:r>
            <a:r>
              <a:rPr lang="zh-TW" altLang="en-US" dirty="0"/>
              <a:t>      </a:t>
            </a:r>
            <a:r>
              <a:rPr lang="en-US" altLang="zh-TW" dirty="0"/>
              <a:t>5</a:t>
            </a:r>
            <a:r>
              <a:rPr lang="zh-TW" altLang="en-US" dirty="0"/>
              <a:t>          </a:t>
            </a:r>
            <a:r>
              <a:rPr lang="en-US" altLang="zh-TW" dirty="0"/>
              <a:t>6</a:t>
            </a:r>
            <a:r>
              <a:rPr lang="zh-TW" altLang="en-US" dirty="0"/>
              <a:t>     </a:t>
            </a:r>
            <a:r>
              <a:rPr lang="en-US" altLang="zh-TW" dirty="0"/>
              <a:t>7</a:t>
            </a:r>
            <a:r>
              <a:rPr lang="zh-TW" altLang="en-US" dirty="0"/>
              <a:t>      </a:t>
            </a:r>
            <a:r>
              <a:rPr lang="en-US" altLang="zh-TW" dirty="0"/>
              <a:t>8</a:t>
            </a:r>
            <a:r>
              <a:rPr lang="zh-TW" altLang="en-US" dirty="0"/>
              <a:t>         </a:t>
            </a:r>
            <a:r>
              <a:rPr lang="en-US" altLang="zh-TW" dirty="0"/>
              <a:t>9</a:t>
            </a:r>
            <a:r>
              <a:rPr lang="zh-TW" altLang="en-US" dirty="0"/>
              <a:t>     </a:t>
            </a:r>
            <a:r>
              <a:rPr lang="en-US" altLang="zh-TW" dirty="0"/>
              <a:t>10</a:t>
            </a:r>
            <a:r>
              <a:rPr lang="zh-TW" altLang="en-US" dirty="0"/>
              <a:t>    </a:t>
            </a:r>
            <a:r>
              <a:rPr lang="en-US" altLang="zh-TW" dirty="0"/>
              <a:t>11</a:t>
            </a:r>
            <a:r>
              <a:rPr lang="zh-TW" altLang="en-US" dirty="0"/>
              <a:t>      </a:t>
            </a:r>
            <a:r>
              <a:rPr lang="en-US" altLang="zh-TW" dirty="0"/>
              <a:t>12</a:t>
            </a:r>
            <a:r>
              <a:rPr lang="zh-TW" altLang="en-US" dirty="0"/>
              <a:t>     </a:t>
            </a:r>
            <a:r>
              <a:rPr lang="en-US" altLang="zh-TW" dirty="0"/>
              <a:t>13</a:t>
            </a:r>
            <a:r>
              <a:rPr lang="zh-TW" altLang="en-US" dirty="0"/>
              <a:t>    </a:t>
            </a:r>
            <a:r>
              <a:rPr lang="en-US" altLang="zh-TW" dirty="0"/>
              <a:t>14</a:t>
            </a:r>
            <a:r>
              <a:rPr lang="zh-TW" altLang="en-US" dirty="0"/>
              <a:t>      </a:t>
            </a:r>
            <a:r>
              <a:rPr lang="en-US" altLang="zh-TW" dirty="0"/>
              <a:t>15</a:t>
            </a:r>
            <a:r>
              <a:rPr lang="zh-TW" altLang="en-US" dirty="0"/>
              <a:t>    </a:t>
            </a:r>
            <a:r>
              <a:rPr lang="en-US" altLang="zh-TW" dirty="0"/>
              <a:t>16</a:t>
            </a:r>
            <a:r>
              <a:rPr lang="zh-TW" altLang="en-US" dirty="0"/>
              <a:t>    </a:t>
            </a:r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1D302D-45FA-4D23-BCB4-DE696369D5E3}"/>
              </a:ext>
            </a:extLst>
          </p:cNvPr>
          <p:cNvSpPr txBox="1"/>
          <p:nvPr/>
        </p:nvSpPr>
        <p:spPr>
          <a:xfrm>
            <a:off x="1701577" y="4290609"/>
            <a:ext cx="86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</a:t>
            </a:r>
            <a:r>
              <a:rPr lang="zh-TW" altLang="en-US" dirty="0"/>
              <a:t>   </a:t>
            </a:r>
            <a:r>
              <a:rPr lang="en-US" altLang="zh-TW" dirty="0"/>
              <a:t>19</a:t>
            </a:r>
            <a:r>
              <a:rPr lang="zh-TW" altLang="en-US" dirty="0"/>
              <a:t>    </a:t>
            </a:r>
            <a:r>
              <a:rPr lang="en-US" altLang="zh-TW" dirty="0"/>
              <a:t>20</a:t>
            </a:r>
            <a:r>
              <a:rPr lang="zh-TW" altLang="en-US" dirty="0"/>
              <a:t>       </a:t>
            </a:r>
            <a:r>
              <a:rPr lang="en-US" altLang="zh-TW" dirty="0"/>
              <a:t>21</a:t>
            </a:r>
            <a:r>
              <a:rPr lang="zh-TW" altLang="en-US" dirty="0"/>
              <a:t>    </a:t>
            </a:r>
            <a:r>
              <a:rPr lang="en-US" altLang="zh-TW" dirty="0"/>
              <a:t>22</a:t>
            </a:r>
            <a:r>
              <a:rPr lang="zh-TW" altLang="en-US" dirty="0"/>
              <a:t>    </a:t>
            </a:r>
            <a:r>
              <a:rPr lang="en-US" altLang="zh-TW" dirty="0"/>
              <a:t>23</a:t>
            </a:r>
            <a:r>
              <a:rPr lang="zh-TW" altLang="en-US" dirty="0"/>
              <a:t>      </a:t>
            </a:r>
            <a:r>
              <a:rPr lang="en-US" altLang="zh-TW" dirty="0"/>
              <a:t>24</a:t>
            </a:r>
            <a:r>
              <a:rPr lang="zh-TW" altLang="en-US" dirty="0"/>
              <a:t>    </a:t>
            </a:r>
            <a:r>
              <a:rPr lang="en-US" altLang="zh-TW" dirty="0"/>
              <a:t>25</a:t>
            </a:r>
            <a:r>
              <a:rPr lang="zh-TW" altLang="en-US" dirty="0"/>
              <a:t>    </a:t>
            </a:r>
            <a:r>
              <a:rPr lang="en-US" altLang="zh-TW" dirty="0"/>
              <a:t>26</a:t>
            </a:r>
            <a:r>
              <a:rPr lang="zh-TW" altLang="en-US" dirty="0"/>
              <a:t>       </a:t>
            </a:r>
            <a:r>
              <a:rPr lang="en-US" altLang="zh-TW" dirty="0"/>
              <a:t>27</a:t>
            </a:r>
            <a:r>
              <a:rPr lang="zh-TW" altLang="en-US" dirty="0"/>
              <a:t>    </a:t>
            </a:r>
            <a:r>
              <a:rPr lang="en-US" altLang="zh-TW" dirty="0"/>
              <a:t>28</a:t>
            </a:r>
            <a:r>
              <a:rPr lang="zh-TW" altLang="en-US" dirty="0"/>
              <a:t>    </a:t>
            </a:r>
            <a:r>
              <a:rPr lang="en-US" altLang="zh-TW" dirty="0"/>
              <a:t>29</a:t>
            </a:r>
            <a:r>
              <a:rPr lang="zh-TW" altLang="en-US" dirty="0"/>
              <a:t>      </a:t>
            </a:r>
            <a:r>
              <a:rPr lang="en-US" altLang="zh-TW" dirty="0"/>
              <a:t>30</a:t>
            </a:r>
            <a:r>
              <a:rPr lang="zh-TW" altLang="en-US" dirty="0"/>
              <a:t>     </a:t>
            </a:r>
            <a:r>
              <a:rPr lang="en-US" altLang="zh-TW" dirty="0"/>
              <a:t>31</a:t>
            </a:r>
            <a:r>
              <a:rPr lang="zh-TW" altLang="en-US" dirty="0"/>
              <a:t>   </a:t>
            </a:r>
            <a:r>
              <a:rPr lang="en-US" altLang="zh-TW" dirty="0"/>
              <a:t>32</a:t>
            </a:r>
            <a:r>
              <a:rPr lang="zh-TW" altLang="en-US" dirty="0"/>
              <a:t>       </a:t>
            </a:r>
            <a:r>
              <a:rPr lang="en-US" altLang="zh-TW" dirty="0"/>
              <a:t>33</a:t>
            </a:r>
            <a:r>
              <a:rPr lang="zh-TW" altLang="en-US" dirty="0"/>
              <a:t>     </a:t>
            </a:r>
            <a:r>
              <a:rPr lang="en-US" altLang="zh-TW" dirty="0"/>
              <a:t>34</a:t>
            </a:r>
            <a:r>
              <a:rPr lang="zh-TW" altLang="en-US" dirty="0"/>
              <a:t>    </a:t>
            </a:r>
            <a:r>
              <a:rPr lang="en-US" altLang="zh-TW" dirty="0"/>
              <a:t>35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FDE0F2-AAB4-4D2C-89A7-EDFEA2B71E6E}"/>
              </a:ext>
            </a:extLst>
          </p:cNvPr>
          <p:cNvSpPr txBox="1"/>
          <p:nvPr/>
        </p:nvSpPr>
        <p:spPr>
          <a:xfrm>
            <a:off x="1861930" y="2224931"/>
            <a:ext cx="86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</a:t>
            </a:r>
            <a:r>
              <a:rPr lang="en-US" altLang="zh-TW" dirty="0"/>
              <a:t>36</a:t>
            </a:r>
            <a:r>
              <a:rPr lang="zh-TW" altLang="en-US" dirty="0"/>
              <a:t>              </a:t>
            </a:r>
            <a:r>
              <a:rPr lang="en-US" altLang="zh-TW" dirty="0"/>
              <a:t>37</a:t>
            </a:r>
            <a:r>
              <a:rPr lang="zh-TW" altLang="en-US" dirty="0"/>
              <a:t>              </a:t>
            </a:r>
            <a:r>
              <a:rPr lang="en-US" altLang="zh-TW" dirty="0"/>
              <a:t>38</a:t>
            </a:r>
            <a:r>
              <a:rPr lang="zh-TW" altLang="en-US" dirty="0"/>
              <a:t>             </a:t>
            </a:r>
            <a:r>
              <a:rPr lang="en-US" altLang="zh-TW" dirty="0"/>
              <a:t>39</a:t>
            </a:r>
            <a:r>
              <a:rPr lang="zh-TW" altLang="en-US" dirty="0"/>
              <a:t>              </a:t>
            </a:r>
            <a:r>
              <a:rPr lang="en-US" altLang="zh-TW" dirty="0"/>
              <a:t>40</a:t>
            </a:r>
            <a:r>
              <a:rPr lang="zh-TW" altLang="en-US" dirty="0"/>
              <a:t>             </a:t>
            </a:r>
            <a:r>
              <a:rPr lang="en-US" altLang="zh-TW" dirty="0"/>
              <a:t>41</a:t>
            </a:r>
            <a:r>
              <a:rPr lang="zh-TW" altLang="en-US" dirty="0"/>
              <a:t>              </a:t>
            </a:r>
            <a:r>
              <a:rPr lang="en-US" altLang="zh-TW" dirty="0"/>
              <a:t>42</a:t>
            </a:r>
            <a:r>
              <a:rPr lang="zh-TW" altLang="en-US" dirty="0"/>
              <a:t>             </a:t>
            </a:r>
            <a:r>
              <a:rPr lang="en-US" altLang="zh-TW" dirty="0"/>
              <a:t>43</a:t>
            </a:r>
            <a:r>
              <a:rPr lang="zh-TW" altLang="en-US" dirty="0"/>
              <a:t>             </a:t>
            </a:r>
            <a:r>
              <a:rPr lang="en-US" altLang="zh-TW" dirty="0"/>
              <a:t>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24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F8B4-9E72-4736-852B-9DF169DC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K-path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2CC73-B051-4544-97A3-B26C3D04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k = 2</a:t>
            </a:r>
          </a:p>
          <a:p>
            <a:pPr lvl="1"/>
            <a:r>
              <a:rPr lang="en-US" altLang="zh-TW" dirty="0"/>
              <a:t>Not efficient</a:t>
            </a:r>
          </a:p>
          <a:p>
            <a:r>
              <a:rPr lang="en-US" altLang="zh-TW" dirty="0"/>
              <a:t>To k = 4</a:t>
            </a:r>
          </a:p>
          <a:p>
            <a:pPr lvl="1"/>
            <a:r>
              <a:rPr lang="en-US" altLang="zh-TW" dirty="0" err="1"/>
              <a:t>Kp</a:t>
            </a:r>
            <a:r>
              <a:rPr lang="en-US" altLang="zh-TW" dirty="0"/>
              <a:t>=1 vs </a:t>
            </a:r>
            <a:r>
              <a:rPr lang="en-US" altLang="zh-TW" dirty="0" err="1"/>
              <a:t>Kp</a:t>
            </a:r>
            <a:r>
              <a:rPr lang="en-US" altLang="zh-TW" dirty="0"/>
              <a:t> = 5 </a:t>
            </a:r>
          </a:p>
          <a:p>
            <a:r>
              <a:rPr lang="en-US" altLang="zh-TW" dirty="0"/>
              <a:t>To k = 6</a:t>
            </a:r>
          </a:p>
          <a:p>
            <a:pPr lvl="1"/>
            <a:r>
              <a:rPr lang="en-US" altLang="zh-TW" dirty="0" err="1"/>
              <a:t>Kp</a:t>
            </a:r>
            <a:r>
              <a:rPr lang="en-US" altLang="zh-TW" dirty="0"/>
              <a:t> = 1 vs </a:t>
            </a:r>
            <a:r>
              <a:rPr lang="en-US" altLang="zh-TW" dirty="0" err="1"/>
              <a:t>Kp</a:t>
            </a:r>
            <a:r>
              <a:rPr lang="en-US" altLang="zh-TW" dirty="0"/>
              <a:t> = 5 vs </a:t>
            </a:r>
            <a:r>
              <a:rPr lang="en-US" altLang="zh-TW" dirty="0" err="1"/>
              <a:t>Kp</a:t>
            </a:r>
            <a:r>
              <a:rPr lang="en-US" altLang="zh-TW" dirty="0"/>
              <a:t> = 10 vs </a:t>
            </a:r>
            <a:r>
              <a:rPr lang="en-US" altLang="zh-TW" dirty="0" err="1"/>
              <a:t>Kp</a:t>
            </a:r>
            <a:r>
              <a:rPr lang="en-US" altLang="zh-TW" dirty="0"/>
              <a:t> = 20</a:t>
            </a:r>
          </a:p>
          <a:p>
            <a:r>
              <a:rPr lang="en-US" altLang="zh-TW" dirty="0"/>
              <a:t>---------------------------------------------------------</a:t>
            </a:r>
          </a:p>
          <a:p>
            <a:r>
              <a:rPr lang="en-US" altLang="zh-TW" dirty="0"/>
              <a:t>Fat-Tree with different K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77356F-03C2-45CF-B33A-6D5FBF40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28209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3060</TotalTime>
  <Words>110</Words>
  <Application>Microsoft Office PowerPoint</Application>
  <PresentationFormat>寬螢幕</PresentationFormat>
  <Paragraphs>24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Sgroup meeting </vt:lpstr>
      <vt:lpstr>K = 2 Fat-Tree</vt:lpstr>
      <vt:lpstr>K = 4 Fat-Tree</vt:lpstr>
      <vt:lpstr>K = 6 Fat-Tree</vt:lpstr>
      <vt:lpstr>K-path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Sgroup meeting</dc:title>
  <dc:creator>呂韋德</dc:creator>
  <cp:lastModifiedBy>呂韋德</cp:lastModifiedBy>
  <cp:revision>25</cp:revision>
  <dcterms:created xsi:type="dcterms:W3CDTF">2021-09-15T03:20:20Z</dcterms:created>
  <dcterms:modified xsi:type="dcterms:W3CDTF">2022-05-27T06:48:47Z</dcterms:modified>
</cp:coreProperties>
</file>