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03" r:id="rId3"/>
    <p:sldId id="304" r:id="rId4"/>
    <p:sldId id="269" r:id="rId5"/>
    <p:sldId id="267" r:id="rId6"/>
    <p:sldId id="268" r:id="rId7"/>
    <p:sldId id="305" r:id="rId8"/>
    <p:sldId id="306" r:id="rId9"/>
    <p:sldId id="307" r:id="rId10"/>
    <p:sldId id="308" r:id="rId11"/>
    <p:sldId id="309" r:id="rId12"/>
    <p:sldId id="310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2132" autoAdjust="0"/>
  </p:normalViewPr>
  <p:slideViewPr>
    <p:cSldViewPr snapToGrid="0">
      <p:cViewPr varScale="1">
        <p:scale>
          <a:sx n="94" d="100"/>
          <a:sy n="94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73EF-CD9F-4369-BEBE-2AA43D1EDAC7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8B982-84AA-4C7F-B910-DC2095714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3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37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37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https://www.cnblogs.com/qq952693358/p/7354070.html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35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00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1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3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44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C9C72-7F3E-44CA-A052-ACE4F8336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Group meeting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55194C-78AE-4BEA-B1CC-DE8B60AC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C56D3-1ADF-4884-898F-54BB484D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35F362-E994-48D8-8307-CC002310B5C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0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6DF67-E42F-4A69-88D3-AFB9BDB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3DD06D-2BB4-4555-8C23-241645C3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E44DD272-C6C3-489B-9B1A-1FDFF6C1D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8" y="1992199"/>
            <a:ext cx="5852172" cy="4389129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A055CD7-E105-4042-8688-655318EE7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8065F-C083-4BD0-AD18-C8B8A8B9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FDC67D-2A22-4411-A0D5-25349E237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362" y="1952203"/>
            <a:ext cx="5599275" cy="461168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8C4A04-DA46-4563-9C57-FB608427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99B5-AA29-418F-AA49-586D63F6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409490D-682C-45E3-8381-3B191C26D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394" y="1992199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7F3AD6-1976-4B0A-A7A8-6C5513DF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51D9EC3-4D28-42B5-A5EF-FF4014BB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28" y="19921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7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2400C-8573-40AE-966D-A0A0B55B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664CA7C-15F8-4533-9255-421D2F09D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914" y="1811492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5BC31F-170F-4A0B-A643-F78C6D4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形 18" descr="伺服器">
            <a:extLst>
              <a:ext uri="{FF2B5EF4-FFF2-40B4-BE49-F238E27FC236}">
                <a16:creationId xmlns:a16="http://schemas.microsoft.com/office/drawing/2014/main" id="{1A1BB170-0D1E-4394-99D5-0F47ABEBA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9768" y="3683760"/>
            <a:ext cx="914400" cy="914400"/>
          </a:xfrm>
          <a:prstGeom prst="rect">
            <a:avLst/>
          </a:prstGeom>
        </p:spPr>
      </p:pic>
      <p:pic>
        <p:nvPicPr>
          <p:cNvPr id="18" name="圖形 17" descr="伺服器">
            <a:extLst>
              <a:ext uri="{FF2B5EF4-FFF2-40B4-BE49-F238E27FC236}">
                <a16:creationId xmlns:a16="http://schemas.microsoft.com/office/drawing/2014/main" id="{644D54F4-8FA5-4D60-84B8-F1D3B836F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613" y="3707087"/>
            <a:ext cx="914400" cy="914400"/>
          </a:xfrm>
          <a:prstGeom prst="rect">
            <a:avLst/>
          </a:prstGeom>
        </p:spPr>
      </p:pic>
      <p:pic>
        <p:nvPicPr>
          <p:cNvPr id="17" name="圖形 16" descr="伺服器">
            <a:extLst>
              <a:ext uri="{FF2B5EF4-FFF2-40B4-BE49-F238E27FC236}">
                <a16:creationId xmlns:a16="http://schemas.microsoft.com/office/drawing/2014/main" id="{D59B2A3A-F144-4DF9-855A-2645EEA81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2099" y="3685316"/>
            <a:ext cx="914400" cy="914400"/>
          </a:xfrm>
          <a:prstGeom prst="rect">
            <a:avLst/>
          </a:prstGeom>
        </p:spPr>
      </p:pic>
      <p:pic>
        <p:nvPicPr>
          <p:cNvPr id="16" name="圖形 15" descr="伺服器">
            <a:extLst>
              <a:ext uri="{FF2B5EF4-FFF2-40B4-BE49-F238E27FC236}">
                <a16:creationId xmlns:a16="http://schemas.microsoft.com/office/drawing/2014/main" id="{70C91B30-8586-4549-B191-FCDC3357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4660" y="3696809"/>
            <a:ext cx="914400" cy="914400"/>
          </a:xfrm>
          <a:prstGeom prst="rect">
            <a:avLst/>
          </a:prstGeom>
        </p:spPr>
      </p:pic>
      <p:pic>
        <p:nvPicPr>
          <p:cNvPr id="14" name="圖形 13" descr="伺服器">
            <a:extLst>
              <a:ext uri="{FF2B5EF4-FFF2-40B4-BE49-F238E27FC236}">
                <a16:creationId xmlns:a16="http://schemas.microsoft.com/office/drawing/2014/main" id="{D62394B4-E33A-40F4-B901-59700C17F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0896" y="2969201"/>
            <a:ext cx="914400" cy="914400"/>
          </a:xfrm>
          <a:prstGeom prst="rect">
            <a:avLst/>
          </a:prstGeom>
        </p:spPr>
      </p:pic>
      <p:pic>
        <p:nvPicPr>
          <p:cNvPr id="15" name="圖形 14" descr="伺服器">
            <a:extLst>
              <a:ext uri="{FF2B5EF4-FFF2-40B4-BE49-F238E27FC236}">
                <a16:creationId xmlns:a16="http://schemas.microsoft.com/office/drawing/2014/main" id="{3DF1440B-BE8C-46E6-9468-0D582053C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5512" y="4983391"/>
            <a:ext cx="914400" cy="914400"/>
          </a:xfrm>
          <a:prstGeom prst="rect">
            <a:avLst/>
          </a:prstGeom>
        </p:spPr>
      </p:pic>
      <p:pic>
        <p:nvPicPr>
          <p:cNvPr id="12" name="圖形 11" descr="伺服器">
            <a:extLst>
              <a:ext uri="{FF2B5EF4-FFF2-40B4-BE49-F238E27FC236}">
                <a16:creationId xmlns:a16="http://schemas.microsoft.com/office/drawing/2014/main" id="{C7BBA8EE-F0B0-459D-8133-387DA393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0326" y="2969201"/>
            <a:ext cx="914400" cy="914400"/>
          </a:xfrm>
          <a:prstGeom prst="rect">
            <a:avLst/>
          </a:prstGeom>
        </p:spPr>
      </p:pic>
      <p:pic>
        <p:nvPicPr>
          <p:cNvPr id="13" name="圖形 12" descr="伺服器">
            <a:extLst>
              <a:ext uri="{FF2B5EF4-FFF2-40B4-BE49-F238E27FC236}">
                <a16:creationId xmlns:a16="http://schemas.microsoft.com/office/drawing/2014/main" id="{29D243ED-DECC-4E6D-8E54-612A227E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0326" y="4985906"/>
            <a:ext cx="914400" cy="9144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7B1E51-26C9-4D46-9497-D49589E3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Sketch</a:t>
            </a:r>
            <a:r>
              <a:rPr lang="zh-TW" altLang="en-US" dirty="0"/>
              <a:t> </a:t>
            </a:r>
            <a:r>
              <a:rPr lang="en-US" altLang="zh-TW" dirty="0"/>
              <a:t>vs Distributed Sketch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45642D-1E57-4801-A9BB-E9690895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圖形 4" descr="報紙">
            <a:extLst>
              <a:ext uri="{FF2B5EF4-FFF2-40B4-BE49-F238E27FC236}">
                <a16:creationId xmlns:a16="http://schemas.microsoft.com/office/drawing/2014/main" id="{B800F85E-549E-42DD-A544-83D1F99EB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5359" y="4698295"/>
            <a:ext cx="914400" cy="914400"/>
          </a:xfrm>
          <a:prstGeom prst="rect">
            <a:avLst/>
          </a:prstGeom>
        </p:spPr>
      </p:pic>
      <p:pic>
        <p:nvPicPr>
          <p:cNvPr id="6" name="圖形 5" descr="報紙">
            <a:extLst>
              <a:ext uri="{FF2B5EF4-FFF2-40B4-BE49-F238E27FC236}">
                <a16:creationId xmlns:a16="http://schemas.microsoft.com/office/drawing/2014/main" id="{9F89F7CA-41F4-4CFA-95A7-B4150AF21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286" y="4611209"/>
            <a:ext cx="914400" cy="914400"/>
          </a:xfrm>
          <a:prstGeom prst="rect">
            <a:avLst/>
          </a:prstGeom>
        </p:spPr>
      </p:pic>
      <p:pic>
        <p:nvPicPr>
          <p:cNvPr id="7" name="圖形 6" descr="報紙">
            <a:extLst>
              <a:ext uri="{FF2B5EF4-FFF2-40B4-BE49-F238E27FC236}">
                <a16:creationId xmlns:a16="http://schemas.microsoft.com/office/drawing/2014/main" id="{E16E753B-5904-4361-A207-E005E2CA7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7286" y="2597019"/>
            <a:ext cx="914400" cy="914400"/>
          </a:xfrm>
          <a:prstGeom prst="rect">
            <a:avLst/>
          </a:prstGeom>
        </p:spPr>
      </p:pic>
      <p:pic>
        <p:nvPicPr>
          <p:cNvPr id="8" name="圖形 7" descr="報紙">
            <a:extLst>
              <a:ext uri="{FF2B5EF4-FFF2-40B4-BE49-F238E27FC236}">
                <a16:creationId xmlns:a16="http://schemas.microsoft.com/office/drawing/2014/main" id="{AF094555-30DE-4F6E-8D6C-DB2094810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5720" y="3518346"/>
            <a:ext cx="914400" cy="914400"/>
          </a:xfrm>
          <a:prstGeom prst="rect">
            <a:avLst/>
          </a:prstGeom>
        </p:spPr>
      </p:pic>
      <p:pic>
        <p:nvPicPr>
          <p:cNvPr id="9" name="圖形 8" descr="報紙">
            <a:extLst>
              <a:ext uri="{FF2B5EF4-FFF2-40B4-BE49-F238E27FC236}">
                <a16:creationId xmlns:a16="http://schemas.microsoft.com/office/drawing/2014/main" id="{3DE26384-1CF8-4E98-9134-A63CF7E24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360" y="3551004"/>
            <a:ext cx="914400" cy="914400"/>
          </a:xfrm>
          <a:prstGeom prst="rect">
            <a:avLst/>
          </a:prstGeom>
        </p:spPr>
      </p:pic>
      <p:pic>
        <p:nvPicPr>
          <p:cNvPr id="10" name="圖形 9" descr="報紙">
            <a:extLst>
              <a:ext uri="{FF2B5EF4-FFF2-40B4-BE49-F238E27FC236}">
                <a16:creationId xmlns:a16="http://schemas.microsoft.com/office/drawing/2014/main" id="{BFB66339-5EFB-4083-B347-9F1B4D141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5359" y="2647490"/>
            <a:ext cx="914400" cy="914400"/>
          </a:xfrm>
          <a:prstGeom prst="rect">
            <a:avLst/>
          </a:prstGeom>
        </p:spPr>
      </p:pic>
      <p:pic>
        <p:nvPicPr>
          <p:cNvPr id="11" name="圖形 10" descr="報紙">
            <a:extLst>
              <a:ext uri="{FF2B5EF4-FFF2-40B4-BE49-F238E27FC236}">
                <a16:creationId xmlns:a16="http://schemas.microsoft.com/office/drawing/2014/main" id="{FE9AE27B-5D08-4738-9918-32C5D5502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9693" y="3551004"/>
            <a:ext cx="914400" cy="914400"/>
          </a:xfrm>
          <a:prstGeom prst="rect">
            <a:avLst/>
          </a:prstGeom>
        </p:spPr>
      </p:pic>
      <p:pic>
        <p:nvPicPr>
          <p:cNvPr id="20" name="圖形 19" descr="伺服器">
            <a:extLst>
              <a:ext uri="{FF2B5EF4-FFF2-40B4-BE49-F238E27FC236}">
                <a16:creationId xmlns:a16="http://schemas.microsoft.com/office/drawing/2014/main" id="{9298C971-8C04-498E-AE49-E530388D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7254" y="3661989"/>
            <a:ext cx="914400" cy="914400"/>
          </a:xfrm>
          <a:prstGeom prst="rect">
            <a:avLst/>
          </a:prstGeom>
        </p:spPr>
      </p:pic>
      <p:pic>
        <p:nvPicPr>
          <p:cNvPr id="21" name="圖形 20" descr="伺服器">
            <a:extLst>
              <a:ext uri="{FF2B5EF4-FFF2-40B4-BE49-F238E27FC236}">
                <a16:creationId xmlns:a16="http://schemas.microsoft.com/office/drawing/2014/main" id="{B432A1AE-B9FB-4210-9596-F4D2E2F0E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9815" y="3673482"/>
            <a:ext cx="914400" cy="914400"/>
          </a:xfrm>
          <a:prstGeom prst="rect">
            <a:avLst/>
          </a:prstGeom>
        </p:spPr>
      </p:pic>
      <p:pic>
        <p:nvPicPr>
          <p:cNvPr id="22" name="圖形 21" descr="伺服器">
            <a:extLst>
              <a:ext uri="{FF2B5EF4-FFF2-40B4-BE49-F238E27FC236}">
                <a16:creationId xmlns:a16="http://schemas.microsoft.com/office/drawing/2014/main" id="{1D9A98B1-7CAB-4370-AD45-E4DB51195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6051" y="2945874"/>
            <a:ext cx="914400" cy="914400"/>
          </a:xfrm>
          <a:prstGeom prst="rect">
            <a:avLst/>
          </a:prstGeom>
        </p:spPr>
      </p:pic>
      <p:pic>
        <p:nvPicPr>
          <p:cNvPr id="23" name="圖形 22" descr="伺服器">
            <a:extLst>
              <a:ext uri="{FF2B5EF4-FFF2-40B4-BE49-F238E27FC236}">
                <a16:creationId xmlns:a16="http://schemas.microsoft.com/office/drawing/2014/main" id="{28ADA56F-A68B-49F2-9A2D-30F195561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667" y="4960064"/>
            <a:ext cx="914400" cy="914400"/>
          </a:xfrm>
          <a:prstGeom prst="rect">
            <a:avLst/>
          </a:prstGeom>
        </p:spPr>
      </p:pic>
      <p:pic>
        <p:nvPicPr>
          <p:cNvPr id="24" name="圖形 23" descr="伺服器">
            <a:extLst>
              <a:ext uri="{FF2B5EF4-FFF2-40B4-BE49-F238E27FC236}">
                <a16:creationId xmlns:a16="http://schemas.microsoft.com/office/drawing/2014/main" id="{C112E31C-5F78-47E1-AABA-1C6C3628E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5481" y="2945874"/>
            <a:ext cx="914400" cy="914400"/>
          </a:xfrm>
          <a:prstGeom prst="rect">
            <a:avLst/>
          </a:prstGeom>
        </p:spPr>
      </p:pic>
      <p:pic>
        <p:nvPicPr>
          <p:cNvPr id="25" name="圖形 24" descr="伺服器">
            <a:extLst>
              <a:ext uri="{FF2B5EF4-FFF2-40B4-BE49-F238E27FC236}">
                <a16:creationId xmlns:a16="http://schemas.microsoft.com/office/drawing/2014/main" id="{AFD5886C-A671-452D-9C98-DD163F798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5481" y="4962579"/>
            <a:ext cx="914400" cy="914400"/>
          </a:xfrm>
          <a:prstGeom prst="rect">
            <a:avLst/>
          </a:prstGeom>
        </p:spPr>
      </p:pic>
      <p:pic>
        <p:nvPicPr>
          <p:cNvPr id="26" name="圖形 25" descr="報紙">
            <a:extLst>
              <a:ext uri="{FF2B5EF4-FFF2-40B4-BE49-F238E27FC236}">
                <a16:creationId xmlns:a16="http://schemas.microsoft.com/office/drawing/2014/main" id="{E6097431-0329-47FA-ACE6-473C937976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0514" y="4674968"/>
            <a:ext cx="914400" cy="914400"/>
          </a:xfrm>
          <a:prstGeom prst="rect">
            <a:avLst/>
          </a:prstGeom>
        </p:spPr>
      </p:pic>
      <p:pic>
        <p:nvPicPr>
          <p:cNvPr id="27" name="圖形 26" descr="報紙">
            <a:extLst>
              <a:ext uri="{FF2B5EF4-FFF2-40B4-BE49-F238E27FC236}">
                <a16:creationId xmlns:a16="http://schemas.microsoft.com/office/drawing/2014/main" id="{FBF1601F-0BFC-4D9C-81D6-F4412357D3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02441" y="4587882"/>
            <a:ext cx="914400" cy="914400"/>
          </a:xfrm>
          <a:prstGeom prst="rect">
            <a:avLst/>
          </a:prstGeom>
        </p:spPr>
      </p:pic>
      <p:pic>
        <p:nvPicPr>
          <p:cNvPr id="28" name="圖形 27" descr="報紙">
            <a:extLst>
              <a:ext uri="{FF2B5EF4-FFF2-40B4-BE49-F238E27FC236}">
                <a16:creationId xmlns:a16="http://schemas.microsoft.com/office/drawing/2014/main" id="{DB3A9D91-6B16-4F60-AE91-823FE82353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02441" y="2573692"/>
            <a:ext cx="914400" cy="914400"/>
          </a:xfrm>
          <a:prstGeom prst="rect">
            <a:avLst/>
          </a:prstGeom>
        </p:spPr>
      </p:pic>
      <p:pic>
        <p:nvPicPr>
          <p:cNvPr id="29" name="圖形 28" descr="報紙">
            <a:extLst>
              <a:ext uri="{FF2B5EF4-FFF2-40B4-BE49-F238E27FC236}">
                <a16:creationId xmlns:a16="http://schemas.microsoft.com/office/drawing/2014/main" id="{C832D146-F953-4A19-A03E-6DDA6B443B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70875" y="3495019"/>
            <a:ext cx="914400" cy="914400"/>
          </a:xfrm>
          <a:prstGeom prst="rect">
            <a:avLst/>
          </a:prstGeom>
        </p:spPr>
      </p:pic>
      <p:pic>
        <p:nvPicPr>
          <p:cNvPr id="30" name="圖形 29" descr="報紙">
            <a:extLst>
              <a:ext uri="{FF2B5EF4-FFF2-40B4-BE49-F238E27FC236}">
                <a16:creationId xmlns:a16="http://schemas.microsoft.com/office/drawing/2014/main" id="{263E1872-B1E3-427C-8424-153BF34DE0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80515" y="3527677"/>
            <a:ext cx="914400" cy="914400"/>
          </a:xfrm>
          <a:prstGeom prst="rect">
            <a:avLst/>
          </a:prstGeom>
        </p:spPr>
      </p:pic>
      <p:pic>
        <p:nvPicPr>
          <p:cNvPr id="31" name="圖形 30" descr="報紙">
            <a:extLst>
              <a:ext uri="{FF2B5EF4-FFF2-40B4-BE49-F238E27FC236}">
                <a16:creationId xmlns:a16="http://schemas.microsoft.com/office/drawing/2014/main" id="{073B5FBF-9386-42BE-BC46-11D5D1DDD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0514" y="2624163"/>
            <a:ext cx="914400" cy="914400"/>
          </a:xfrm>
          <a:prstGeom prst="rect">
            <a:avLst/>
          </a:prstGeom>
        </p:spPr>
      </p:pic>
      <p:pic>
        <p:nvPicPr>
          <p:cNvPr id="32" name="圖形 31" descr="報紙">
            <a:extLst>
              <a:ext uri="{FF2B5EF4-FFF2-40B4-BE49-F238E27FC236}">
                <a16:creationId xmlns:a16="http://schemas.microsoft.com/office/drawing/2014/main" id="{D841509C-9F1B-4E7C-8197-E495F14C97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894848" y="3527677"/>
            <a:ext cx="914400" cy="914400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B53888BC-C1A9-4285-859F-F1E01B2FEAFD}"/>
              </a:ext>
            </a:extLst>
          </p:cNvPr>
          <p:cNvGrpSpPr/>
          <p:nvPr/>
        </p:nvGrpSpPr>
        <p:grpSpPr>
          <a:xfrm>
            <a:off x="5404106" y="2080348"/>
            <a:ext cx="893988" cy="791725"/>
            <a:chOff x="448799" y="2300137"/>
            <a:chExt cx="428928" cy="428928"/>
          </a:xfrm>
        </p:grpSpPr>
        <p:pic>
          <p:nvPicPr>
            <p:cNvPr id="34" name="圖形 33" descr="信封">
              <a:extLst>
                <a:ext uri="{FF2B5EF4-FFF2-40B4-BE49-F238E27FC236}">
                  <a16:creationId xmlns:a16="http://schemas.microsoft.com/office/drawing/2014/main" id="{5CA9567B-1F8B-46E8-A019-66FBE9227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8799" y="2300137"/>
              <a:ext cx="428928" cy="428928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5513236-A21D-4AD1-8B06-404A79ECB8B5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36" name="圖形 35" descr="旗標">
            <a:extLst>
              <a:ext uri="{FF2B5EF4-FFF2-40B4-BE49-F238E27FC236}">
                <a16:creationId xmlns:a16="http://schemas.microsoft.com/office/drawing/2014/main" id="{723966FE-1975-4560-92A3-53C16F2FCEA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571623" y="3061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68 0.00046 L -0.06068 0.00046 C -0.06602 3.7037E-7 -0.07123 -0.00023 -0.07656 -0.00093 C -0.07852 -0.00139 -0.08047 -0.00208 -0.08242 -0.00255 C -0.08867 -0.00394 -0.09258 -0.0044 -0.09909 -0.00556 C -0.10156 -0.00648 -0.10404 -0.00764 -0.10651 -0.00833 C -0.11146 -0.00995 -0.11953 -0.01088 -0.12409 -0.01134 C -0.13281 -0.01458 -0.12331 -0.01134 -0.13737 -0.01435 C -0.13906 -0.01482 -0.14076 -0.01528 -0.14232 -0.01574 C -0.15456 -0.01528 -0.1668 -0.01435 -0.17904 -0.01435 C -0.2211 -0.01435 -0.22018 -0.01458 -0.24896 -0.01736 C -0.26354 -0.02014 -0.25026 -0.01782 -0.2724 -0.02037 L -0.29649 -0.02315 L -0.35899 -0.02176 C -0.36016 -0.02176 -0.3612 -0.02083 -0.36237 -0.02037 C -0.36367 -0.01968 -0.36511 -0.01921 -0.36654 -0.01875 C -0.3724 -0.01366 -0.36732 -0.01782 -0.37487 -0.01296 C -0.3763 -0.01204 -0.37761 -0.01065 -0.37904 -0.00995 C -0.3806 -0.00903 -0.38229 -0.00903 -0.38399 -0.00833 C -0.39987 0.00556 -0.38347 -0.00926 -0.39479 0.00185 C -0.4 0.00694 -0.40209 0.00671 -0.40821 0.01528 C -0.40951 0.01713 -0.41094 0.01944 -0.41237 0.0213 C -0.41367 0.02292 -0.41524 0.02384 -0.41654 0.02569 C -0.41771 0.02731 -0.41862 0.02963 -0.41979 0.03148 C -0.42435 0.03843 -0.42058 0.02963 -0.42487 0.04051 C -0.42656 0.04491 -0.42813 0.04931 -0.42982 0.0537 C -0.43125 0.05741 -0.43229 0.05995 -0.43321 0.06412 C -0.4336 0.06597 -0.4336 0.06829 -0.43399 0.07014 C -0.43438 0.07222 -0.43516 0.07407 -0.43568 0.07593 C -0.43633 0.07893 -0.43672 0.08194 -0.43737 0.08495 L -0.43815 0.08935 C -0.43841 0.09282 -0.43893 0.0963 -0.43893 0.09977 C -0.43893 0.10694 -0.4388 0.11829 -0.43737 0.12639 C -0.43568 0.13518 -0.43594 0.13194 -0.43399 0.13981 C -0.43334 0.14213 -0.43281 0.14468 -0.43229 0.14722 C -0.43203 0.14907 -0.4319 0.15116 -0.43151 0.15301 C -0.43099 0.15556 -0.43034 0.15787 -0.42982 0.16042 C -0.42917 0.16343 -0.42878 0.16643 -0.42813 0.16944 C -0.42787 0.17083 -0.42774 0.17245 -0.42735 0.17384 C -0.42617 0.17801 -0.42539 0.17986 -0.42487 0.18426 C -0.42448 0.18657 -0.42448 0.18912 -0.42396 0.19167 C -0.42357 0.19375 -0.42279 0.19537 -0.4224 0.19745 C -0.42188 0.19954 -0.42188 0.20162 -0.42149 0.20347 C -0.4211 0.20556 -0.42031 0.20741 -0.41979 0.20949 C -0.41745 0.2206 -0.42097 0.20972 -0.41732 0.22268 C -0.41419 0.23403 -0.41563 0.22616 -0.41315 0.23611 C -0.41198 0.24097 -0.41094 0.24583 -0.4099 0.25093 C -0.40925 0.25324 -0.40899 0.25602 -0.40821 0.25833 L -0.40313 0.27315 C -0.40235 0.27546 -0.40143 0.27801 -0.40065 0.28056 C -0.39948 0.28403 -0.39909 0.28819 -0.3974 0.29097 C -0.38607 0.30787 -0.39675 0.29074 -0.38568 0.31157 C -0.38216 0.31829 -0.37839 0.32454 -0.37487 0.33079 C -0.37344 0.33333 -0.37188 0.33542 -0.37071 0.33819 C -0.36927 0.34167 -0.36797 0.34537 -0.36654 0.34861 C -0.36524 0.35162 -0.36367 0.3544 -0.36237 0.35764 C -0.3612 0.36042 -0.36003 0.36343 -0.35899 0.36643 C -0.35808 0.36898 -0.35755 0.37153 -0.35651 0.37384 C -0.3556 0.37616 -0.35417 0.37778 -0.35313 0.37986 C -0.35222 0.38171 -0.35156 0.3838 -0.35065 0.38565 C -0.34987 0.38727 -0.34896 0.38843 -0.34818 0.39005 C -0.34701 0.39306 -0.34649 0.39699 -0.34479 0.39907 C -0.34401 0.4 -0.3431 0.40093 -0.34232 0.40208 C -0.34141 0.40324 -0.34076 0.40532 -0.33985 0.40648 C -0.3388 0.40764 -0.33763 0.40833 -0.33646 0.40949 C -0.33568 0.41042 -0.3349 0.41157 -0.33399 0.41227 C -0.33321 0.41319 -0.33229 0.41319 -0.33151 0.41389 C -0.32982 0.41551 -0.32839 0.41875 -0.32656 0.41968 C -0.3181 0.42477 -0.33112 0.41713 -0.32071 0.42268 C -0.31901 0.42361 -0.31745 0.42523 -0.31563 0.42569 L -0.30899 0.42731 C -0.30599 0.42662 -0.30287 0.42639 -0.29987 0.42569 C -0.29896 0.42546 -0.29805 0.42523 -0.2974 0.42431 C -0.29662 0.42315 -0.29636 0.42106 -0.29571 0.41968 C -0.29492 0.41829 -0.29401 0.4169 -0.29323 0.41528 C -0.29193 0.4088 -0.29141 0.40532 -0.28985 0.39907 C -0.28933 0.39699 -0.28867 0.39514 -0.28815 0.39306 C -0.28776 0.3912 -0.28776 0.38912 -0.28737 0.38727 C -0.28685 0.38472 -0.28607 0.38241 -0.28568 0.37986 C -0.28529 0.37731 -0.28516 0.37477 -0.2849 0.37245 C -0.28464 0.37037 -0.28425 0.36852 -0.28399 0.36643 C -0.28373 0.36343 -0.2836 0.36042 -0.28321 0.35764 C -0.28151 0.3463 -0.28203 0.3537 -0.27904 0.34421 C -0.275 0.33148 -0.28047 0.3412 -0.27318 0.33079 C -0.2724 0.32685 -0.2724 0.32523 -0.27071 0.32199 C -0.26862 0.31782 -0.26576 0.31481 -0.26406 0.31018 C -0.26159 0.3037 -0.26315 0.30671 -0.25899 0.30116 C -0.25847 0.29931 -0.25821 0.29699 -0.25729 0.29537 C -0.25651 0.29352 -0.25508 0.29259 -0.25404 0.29097 C -0.25 0.28472 -0.25313 0.2875 -0.24818 0.28194 C -0.24544 0.27893 -0.24258 0.27616 -0.23985 0.27315 C -0.23841 0.27153 -0.23724 0.26944 -0.23568 0.26875 C -0.23399 0.26759 -0.23229 0.26667 -0.23073 0.26574 C -0.22617 0.26273 -0.22643 0.26204 -0.22149 0.25972 C -0.22018 0.25903 -0.21875 0.2588 -0.21732 0.25833 C -0.21628 0.25718 -0.21511 0.25648 -0.21406 0.25532 C -0.21237 0.25347 -0.21094 0.25023 -0.20899 0.24931 L -0.20573 0.24792 C -0.20013 0.23796 -0.20612 0.24722 -0.20065 0.2419 C -0.19896 0.24028 -0.1974 0.23796 -0.19571 0.23611 L -0.19323 0.2331 C -0.19232 0.23218 -0.19167 0.23079 -0.19076 0.23009 L -0.18815 0.2287 C -0.18763 0.23009 -0.18711 0.23171 -0.18659 0.2331 C -0.18334 0.2412 -0.18412 0.23796 -0.18073 0.24792 C -0.17956 0.25139 -0.17865 0.25486 -0.17735 0.25833 C -0.17643 0.26088 -0.175 0.26296 -0.17409 0.26574 C -0.17227 0.27037 -0.17084 0.27569 -0.16901 0.28056 C -0.16849 0.28194 -0.16784 0.28333 -0.16732 0.28495 C -0.16693 0.28634 -0.16706 0.28819 -0.16654 0.28935 C -0.16589 0.2912 -0.16485 0.29213 -0.16406 0.29375 C -0.16159 0.29884 -0.16341 0.29815 -0.1599 0.30116 C -0.15912 0.30185 -0.15821 0.30208 -0.15742 0.30278 C -0.15651 0.30347 -0.15573 0.30463 -0.15482 0.30579 C -0.15378 0.30718 -0.15274 0.30903 -0.15156 0.31018 C -0.15052 0.31111 -0.14935 0.31111 -0.14818 0.31157 C -0.13802 0.32245 -0.14844 0.31204 -0.14154 0.31759 C -0.13985 0.31898 -0.13828 0.3206 -0.13659 0.32199 C -0.13568 0.32268 -0.13477 0.32268 -0.13399 0.32338 C -0.11459 0.34329 -0.13125 0.32824 -0.12149 0.33681 L -0.11823 0.3456 C -0.11771 0.34722 -0.1168 0.34838 -0.11654 0.35023 L -0.11485 0.35903 L -0.11315 0.36782 L -0.11237 0.37245 C -0.11211 0.37685 -0.11263 0.38171 -0.11159 0.38565 C -0.1112 0.38704 -0.1099 0.38495 -0.10899 0.38426 C -0.1013 0.37801 -0.10664 0.38171 -0.09909 0.37384 C -0.0974 0.37222 -0.09571 0.37106 -0.09401 0.36944 C -0.0918 0.36736 -0.08841 0.36366 -0.08659 0.36042 C -0.08451 0.35718 -0.08294 0.35301 -0.08073 0.35023 C -0.07956 0.34861 -0.07839 0.34722 -0.07735 0.3456 C -0.07617 0.34375 -0.07526 0.34167 -0.07409 0.33981 C -0.07188 0.33657 -0.06953 0.3338 -0.06732 0.33079 C -0.06602 0.32893 -0.06459 0.32685 -0.06315 0.325 C -0.06185 0.32292 -0.06029 0.3213 -0.05899 0.31898 C -0.05794 0.31713 -0.0569 0.31505 -0.05573 0.31319 C -0.05443 0.31111 -0.05287 0.30926 -0.05156 0.30718 C -0.04974 0.3044 -0.0487 0.30023 -0.04649 0.29838 C -0.04544 0.29722 -0.04414 0.29676 -0.04323 0.29537 C -0.04115 0.29213 -0.03985 0.28704 -0.03737 0.28495 C -0.03633 0.28403 -0.03503 0.28333 -0.03399 0.28194 C -0.03281 0.28032 -0.0319 0.27801 -0.03073 0.27616 C -0.02943 0.27384 -0.02787 0.27222 -0.02656 0.27014 C -0.02565 0.26875 -0.025 0.2669 -0.02409 0.26574 C -0.02305 0.26435 -0.02175 0.26389 -0.02071 0.26273 C -0.01901 0.26088 -0.01732 0.2588 -0.01576 0.25671 C -0.01328 0.25393 -0.01354 0.25347 -0.01068 0.25231 C -0.00547 0.25 -0.00156 0.25 0.00429 0.24931 L 0.03932 0.24653 L 0.05508 0.24491 C 0.06054 0.24398 0.07461 0.24074 0.08099 0.24051 C 0.09896 0.23958 0.11706 0.23958 0.13515 0.23912 C 0.16198 0.23495 0.125 0.24005 0.18255 0.23611 C 0.18528 0.23588 0.18945 0.2331 0.19179 0.23171 L 0.19427 0.23009 L 0.19674 0.2287 C 0.20286 0.23125 0.19804 0.22824 0.20508 0.2375 C 0.20755 0.24074 0.21015 0.24329 0.21263 0.24653 C 0.21432 0.24861 0.21588 0.25139 0.21758 0.25393 C 0.22018 0.25741 0.22083 0.25833 0.22344 0.26134 C 0.22487 0.26898 0.22331 0.26296 0.22669 0.27014 C 0.23763 0.29282 0.22877 0.27824 0.24258 0.29838 L 0.24258 0.29838 C 0.24375 0.30023 0.24479 0.30231 0.24596 0.30417 C 0.247 0.30579 0.24831 0.30694 0.24922 0.30856 C 0.25026 0.31042 0.25078 0.31273 0.25169 0.31458 C 0.25547 0.32106 0.25338 0.31343 0.25677 0.32199 C 0.25742 0.32384 0.25768 0.32616 0.25846 0.32801 C 0.26367 0.34167 0.25976 0.3294 0.2651 0.3412 C 0.26627 0.34398 0.26706 0.34768 0.26836 0.35023 C 0.26953 0.35208 0.27135 0.35278 0.27252 0.35463 C 0.27474 0.35764 0.27838 0.36505 0.27838 0.36505 C 0.27864 0.36643 0.27877 0.36806 0.27929 0.36944 C 0.28021 0.37176 0.28268 0.37546 0.28424 0.37685 C 0.28502 0.37755 0.28594 0.37778 0.28672 0.37824 L 0.29179 0.37245 L 0.29427 0.36944 C 0.29883 0.35718 0.29284 0.3713 0.29844 0.36343 C 0.30026 0.36088 0.30156 0.35718 0.30338 0.35463 C 0.30755 0.34907 0.3056 0.35162 0.30924 0.34722 L 0.31263 0.33819 C 0.31315 0.33681 0.31354 0.33518 0.31419 0.3338 C 0.31679 0.32917 0.31784 0.32685 0.32096 0.32338 C 0.322 0.32222 0.32317 0.32176 0.32422 0.3206 C 0.32539 0.31921 0.32643 0.31736 0.3276 0.31597 C 0.32864 0.31481 0.32982 0.31435 0.33086 0.31319 C 0.34088 0.30185 0.32682 0.31574 0.33841 0.30417 C 0.33945 0.30324 0.34062 0.30208 0.34179 0.30116 C 0.34453 0.29907 0.34674 0.29815 0.34922 0.29537 C 0.36067 0.28264 0.34557 0.29861 0.35508 0.28634 C 0.35612 0.28518 0.35729 0.28472 0.35846 0.28356 C 0.36315 0.27824 0.36015 0.28032 0.36419 0.27616 C 0.36732 0.27292 0.36979 0.27199 0.37252 0.26713 C 0.3737 0.26528 0.37474 0.26296 0.37591 0.26134 C 0.37747 0.25903 0.38086 0.25532 0.38086 0.25532 C 0.38528 0.24352 0.37956 0.25787 0.38502 0.24792 C 0.38581 0.24676 0.38607 0.24468 0.38672 0.24352 C 0.3875 0.24213 0.38841 0.24143 0.38919 0.24051 C 0.39036 0.23912 0.3914 0.2375 0.39258 0.23611 C 0.39284 0.23449 0.39284 0.23264 0.39336 0.23171 C 0.39401 0.23056 0.39531 0.23125 0.39596 0.23009 C 0.39648 0.22893 0.39674 0.22569 0.39674 0.22569 L 0.40429 0.21968 L 0.4026 0.23009 " pathEditMode="relative" ptsTypes="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6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C2144-6CF4-48FE-B2F7-CF41BF22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FCB7F8-07F7-4EF0-ABF7-B766102E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K-Shortest path :</a:t>
            </a:r>
          </a:p>
          <a:p>
            <a:pPr lvl="1"/>
            <a:r>
              <a:rPr lang="en-US" altLang="zh-TW" dirty="0"/>
              <a:t>Yen’s Algorithm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F535E4-59FD-4970-B3A8-4BFD079C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542CE3-9529-4154-B61E-B267187D7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4"/>
          <a:stretch/>
        </p:blipFill>
        <p:spPr>
          <a:xfrm>
            <a:off x="3840316" y="2275840"/>
            <a:ext cx="8267257" cy="403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DC3BF-3525-4DA6-B3DD-D38B27C5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 = 4 Fat-Tree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FE3053-7057-427B-A223-8DDB2127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269687-C497-4417-9DEE-C6CB21C6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2FFD4E-A093-4A28-84CE-A98DB535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2296523"/>
            <a:ext cx="9191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1AB08-AF1F-4481-A001-CE7ADD0D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 = 6 Fat-Tree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BDCB0-517A-4988-A6F2-B4D829C7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68B276-A836-4539-A5F8-0F2727E1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670749-D715-43B3-A1A8-9BCDCA17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90" y="1700808"/>
            <a:ext cx="9343819" cy="44850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1C8FEB6-DF53-4E96-BD63-5284922946BD}"/>
              </a:ext>
            </a:extLst>
          </p:cNvPr>
          <p:cNvSpPr txBox="1"/>
          <p:nvPr/>
        </p:nvSpPr>
        <p:spPr>
          <a:xfrm>
            <a:off x="1701578" y="5070173"/>
            <a:ext cx="86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     </a:t>
            </a:r>
            <a:r>
              <a:rPr lang="en-US" altLang="zh-TW" dirty="0"/>
              <a:t>1</a:t>
            </a:r>
            <a:r>
              <a:rPr lang="zh-TW" altLang="en-US" dirty="0"/>
              <a:t>      </a:t>
            </a:r>
            <a:r>
              <a:rPr lang="en-US" altLang="zh-TW" dirty="0"/>
              <a:t>2</a:t>
            </a:r>
            <a:r>
              <a:rPr lang="zh-TW" altLang="en-US" dirty="0"/>
              <a:t>          </a:t>
            </a:r>
            <a:r>
              <a:rPr lang="en-US" altLang="zh-TW" dirty="0"/>
              <a:t>3</a:t>
            </a:r>
            <a:r>
              <a:rPr lang="zh-TW" altLang="en-US" dirty="0"/>
              <a:t>       </a:t>
            </a:r>
            <a:r>
              <a:rPr lang="en-US" altLang="zh-TW" dirty="0"/>
              <a:t>4</a:t>
            </a:r>
            <a:r>
              <a:rPr lang="zh-TW" altLang="en-US" dirty="0"/>
              <a:t>      </a:t>
            </a:r>
            <a:r>
              <a:rPr lang="en-US" altLang="zh-TW" dirty="0"/>
              <a:t>5</a:t>
            </a:r>
            <a:r>
              <a:rPr lang="zh-TW" altLang="en-US" dirty="0"/>
              <a:t>          </a:t>
            </a:r>
            <a:r>
              <a:rPr lang="en-US" altLang="zh-TW" dirty="0"/>
              <a:t>6</a:t>
            </a:r>
            <a:r>
              <a:rPr lang="zh-TW" altLang="en-US" dirty="0"/>
              <a:t>     </a:t>
            </a:r>
            <a:r>
              <a:rPr lang="en-US" altLang="zh-TW" dirty="0"/>
              <a:t>7</a:t>
            </a:r>
            <a:r>
              <a:rPr lang="zh-TW" altLang="en-US" dirty="0"/>
              <a:t>      </a:t>
            </a:r>
            <a:r>
              <a:rPr lang="en-US" altLang="zh-TW" dirty="0"/>
              <a:t>8</a:t>
            </a:r>
            <a:r>
              <a:rPr lang="zh-TW" altLang="en-US" dirty="0"/>
              <a:t>         </a:t>
            </a:r>
            <a:r>
              <a:rPr lang="en-US" altLang="zh-TW" dirty="0"/>
              <a:t>9</a:t>
            </a:r>
            <a:r>
              <a:rPr lang="zh-TW" altLang="en-US" dirty="0"/>
              <a:t>     </a:t>
            </a:r>
            <a:r>
              <a:rPr lang="en-US" altLang="zh-TW" dirty="0"/>
              <a:t>10</a:t>
            </a:r>
            <a:r>
              <a:rPr lang="zh-TW" altLang="en-US" dirty="0"/>
              <a:t>    </a:t>
            </a:r>
            <a:r>
              <a:rPr lang="en-US" altLang="zh-TW" dirty="0"/>
              <a:t>11</a:t>
            </a:r>
            <a:r>
              <a:rPr lang="zh-TW" altLang="en-US" dirty="0"/>
              <a:t>      </a:t>
            </a:r>
            <a:r>
              <a:rPr lang="en-US" altLang="zh-TW" dirty="0"/>
              <a:t>12</a:t>
            </a:r>
            <a:r>
              <a:rPr lang="zh-TW" altLang="en-US" dirty="0"/>
              <a:t>     </a:t>
            </a:r>
            <a:r>
              <a:rPr lang="en-US" altLang="zh-TW" dirty="0"/>
              <a:t>13</a:t>
            </a:r>
            <a:r>
              <a:rPr lang="zh-TW" altLang="en-US" dirty="0"/>
              <a:t>    </a:t>
            </a:r>
            <a:r>
              <a:rPr lang="en-US" altLang="zh-TW" dirty="0"/>
              <a:t>14</a:t>
            </a:r>
            <a:r>
              <a:rPr lang="zh-TW" altLang="en-US" dirty="0"/>
              <a:t>      </a:t>
            </a:r>
            <a:r>
              <a:rPr lang="en-US" altLang="zh-TW" dirty="0"/>
              <a:t>15</a:t>
            </a:r>
            <a:r>
              <a:rPr lang="zh-TW" altLang="en-US" dirty="0"/>
              <a:t>    </a:t>
            </a:r>
            <a:r>
              <a:rPr lang="en-US" altLang="zh-TW" dirty="0"/>
              <a:t>16</a:t>
            </a:r>
            <a:r>
              <a:rPr lang="zh-TW" altLang="en-US" dirty="0"/>
              <a:t>    </a:t>
            </a:r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1D302D-45FA-4D23-BCB4-DE696369D5E3}"/>
              </a:ext>
            </a:extLst>
          </p:cNvPr>
          <p:cNvSpPr txBox="1"/>
          <p:nvPr/>
        </p:nvSpPr>
        <p:spPr>
          <a:xfrm>
            <a:off x="1701577" y="4290609"/>
            <a:ext cx="86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</a:t>
            </a:r>
            <a:r>
              <a:rPr lang="zh-TW" altLang="en-US" dirty="0"/>
              <a:t>   </a:t>
            </a:r>
            <a:r>
              <a:rPr lang="en-US" altLang="zh-TW" dirty="0"/>
              <a:t>19</a:t>
            </a:r>
            <a:r>
              <a:rPr lang="zh-TW" altLang="en-US" dirty="0"/>
              <a:t>    </a:t>
            </a:r>
            <a:r>
              <a:rPr lang="en-US" altLang="zh-TW" dirty="0"/>
              <a:t>20</a:t>
            </a:r>
            <a:r>
              <a:rPr lang="zh-TW" altLang="en-US" dirty="0"/>
              <a:t>       </a:t>
            </a:r>
            <a:r>
              <a:rPr lang="en-US" altLang="zh-TW" dirty="0"/>
              <a:t>21</a:t>
            </a:r>
            <a:r>
              <a:rPr lang="zh-TW" altLang="en-US" dirty="0"/>
              <a:t>    </a:t>
            </a:r>
            <a:r>
              <a:rPr lang="en-US" altLang="zh-TW" dirty="0"/>
              <a:t>22</a:t>
            </a:r>
            <a:r>
              <a:rPr lang="zh-TW" altLang="en-US" dirty="0"/>
              <a:t>    </a:t>
            </a:r>
            <a:r>
              <a:rPr lang="en-US" altLang="zh-TW" dirty="0"/>
              <a:t>23</a:t>
            </a:r>
            <a:r>
              <a:rPr lang="zh-TW" altLang="en-US" dirty="0"/>
              <a:t>      </a:t>
            </a:r>
            <a:r>
              <a:rPr lang="en-US" altLang="zh-TW" dirty="0"/>
              <a:t>24</a:t>
            </a:r>
            <a:r>
              <a:rPr lang="zh-TW" altLang="en-US" dirty="0"/>
              <a:t>    </a:t>
            </a:r>
            <a:r>
              <a:rPr lang="en-US" altLang="zh-TW" dirty="0"/>
              <a:t>25</a:t>
            </a:r>
            <a:r>
              <a:rPr lang="zh-TW" altLang="en-US" dirty="0"/>
              <a:t>    </a:t>
            </a:r>
            <a:r>
              <a:rPr lang="en-US" altLang="zh-TW" dirty="0"/>
              <a:t>26</a:t>
            </a:r>
            <a:r>
              <a:rPr lang="zh-TW" altLang="en-US" dirty="0"/>
              <a:t>       </a:t>
            </a:r>
            <a:r>
              <a:rPr lang="en-US" altLang="zh-TW" dirty="0"/>
              <a:t>27</a:t>
            </a:r>
            <a:r>
              <a:rPr lang="zh-TW" altLang="en-US" dirty="0"/>
              <a:t>    </a:t>
            </a:r>
            <a:r>
              <a:rPr lang="en-US" altLang="zh-TW" dirty="0"/>
              <a:t>28</a:t>
            </a:r>
            <a:r>
              <a:rPr lang="zh-TW" altLang="en-US" dirty="0"/>
              <a:t>    </a:t>
            </a:r>
            <a:r>
              <a:rPr lang="en-US" altLang="zh-TW" dirty="0"/>
              <a:t>29</a:t>
            </a:r>
            <a:r>
              <a:rPr lang="zh-TW" altLang="en-US" dirty="0"/>
              <a:t>      </a:t>
            </a:r>
            <a:r>
              <a:rPr lang="en-US" altLang="zh-TW" dirty="0"/>
              <a:t>30</a:t>
            </a:r>
            <a:r>
              <a:rPr lang="zh-TW" altLang="en-US" dirty="0"/>
              <a:t>     </a:t>
            </a:r>
            <a:r>
              <a:rPr lang="en-US" altLang="zh-TW" dirty="0"/>
              <a:t>31</a:t>
            </a:r>
            <a:r>
              <a:rPr lang="zh-TW" altLang="en-US" dirty="0"/>
              <a:t>   </a:t>
            </a:r>
            <a:r>
              <a:rPr lang="en-US" altLang="zh-TW" dirty="0"/>
              <a:t>32</a:t>
            </a:r>
            <a:r>
              <a:rPr lang="zh-TW" altLang="en-US" dirty="0"/>
              <a:t>       </a:t>
            </a:r>
            <a:r>
              <a:rPr lang="en-US" altLang="zh-TW" dirty="0"/>
              <a:t>33</a:t>
            </a:r>
            <a:r>
              <a:rPr lang="zh-TW" altLang="en-US" dirty="0"/>
              <a:t>     </a:t>
            </a:r>
            <a:r>
              <a:rPr lang="en-US" altLang="zh-TW" dirty="0"/>
              <a:t>34</a:t>
            </a:r>
            <a:r>
              <a:rPr lang="zh-TW" altLang="en-US" dirty="0"/>
              <a:t>    </a:t>
            </a:r>
            <a:r>
              <a:rPr lang="en-US" altLang="zh-TW" dirty="0"/>
              <a:t>35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FDE0F2-AAB4-4D2C-89A7-EDFEA2B71E6E}"/>
              </a:ext>
            </a:extLst>
          </p:cNvPr>
          <p:cNvSpPr txBox="1"/>
          <p:nvPr/>
        </p:nvSpPr>
        <p:spPr>
          <a:xfrm>
            <a:off x="1861930" y="2224931"/>
            <a:ext cx="865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</a:t>
            </a:r>
            <a:r>
              <a:rPr lang="en-US" altLang="zh-TW" dirty="0"/>
              <a:t>36</a:t>
            </a:r>
            <a:r>
              <a:rPr lang="zh-TW" altLang="en-US" dirty="0"/>
              <a:t>              </a:t>
            </a:r>
            <a:r>
              <a:rPr lang="en-US" altLang="zh-TW" dirty="0"/>
              <a:t>37</a:t>
            </a:r>
            <a:r>
              <a:rPr lang="zh-TW" altLang="en-US" dirty="0"/>
              <a:t>              </a:t>
            </a:r>
            <a:r>
              <a:rPr lang="en-US" altLang="zh-TW" dirty="0"/>
              <a:t>38</a:t>
            </a:r>
            <a:r>
              <a:rPr lang="zh-TW" altLang="en-US" dirty="0"/>
              <a:t>             </a:t>
            </a:r>
            <a:r>
              <a:rPr lang="en-US" altLang="zh-TW" dirty="0"/>
              <a:t>39</a:t>
            </a:r>
            <a:r>
              <a:rPr lang="zh-TW" altLang="en-US" dirty="0"/>
              <a:t>              </a:t>
            </a:r>
            <a:r>
              <a:rPr lang="en-US" altLang="zh-TW" dirty="0"/>
              <a:t>40</a:t>
            </a:r>
            <a:r>
              <a:rPr lang="zh-TW" altLang="en-US" dirty="0"/>
              <a:t>             </a:t>
            </a:r>
            <a:r>
              <a:rPr lang="en-US" altLang="zh-TW" dirty="0"/>
              <a:t>41</a:t>
            </a:r>
            <a:r>
              <a:rPr lang="zh-TW" altLang="en-US" dirty="0"/>
              <a:t>              </a:t>
            </a:r>
            <a:r>
              <a:rPr lang="en-US" altLang="zh-TW" dirty="0"/>
              <a:t>42</a:t>
            </a:r>
            <a:r>
              <a:rPr lang="zh-TW" altLang="en-US" dirty="0"/>
              <a:t>             </a:t>
            </a:r>
            <a:r>
              <a:rPr lang="en-US" altLang="zh-TW" dirty="0"/>
              <a:t>43</a:t>
            </a:r>
            <a:r>
              <a:rPr lang="zh-TW" altLang="en-US" dirty="0"/>
              <a:t>             </a:t>
            </a:r>
            <a:r>
              <a:rPr lang="en-US" altLang="zh-TW" dirty="0"/>
              <a:t>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2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B5177-35B7-4043-9F0F-8184301A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 = 2 Fat-Tree</a:t>
            </a:r>
            <a:endParaRPr lang="zh-TW" altLang="en-US" dirty="0"/>
          </a:p>
        </p:txBody>
      </p:sp>
      <p:pic>
        <p:nvPicPr>
          <p:cNvPr id="6" name="內容版面配置區 5" descr="伺服器">
            <a:extLst>
              <a:ext uri="{FF2B5EF4-FFF2-40B4-BE49-F238E27FC236}">
                <a16:creationId xmlns:a16="http://schemas.microsoft.com/office/drawing/2014/main" id="{1AE1B1FA-B497-4F08-8148-14D6575D0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526" y="4656070"/>
            <a:ext cx="914400" cy="9144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7704FC-4FF5-4FA0-8A70-1BD94167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內容版面配置區 5" descr="伺服器">
            <a:extLst>
              <a:ext uri="{FF2B5EF4-FFF2-40B4-BE49-F238E27FC236}">
                <a16:creationId xmlns:a16="http://schemas.microsoft.com/office/drawing/2014/main" id="{C620C1E0-CB7E-4069-99E1-92635D5B9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5075" y="2809432"/>
            <a:ext cx="914400" cy="914400"/>
          </a:xfrm>
          <a:prstGeom prst="rect">
            <a:avLst/>
          </a:prstGeom>
        </p:spPr>
      </p:pic>
      <p:pic>
        <p:nvPicPr>
          <p:cNvPr id="8" name="內容版面配置區 5" descr="伺服器">
            <a:extLst>
              <a:ext uri="{FF2B5EF4-FFF2-40B4-BE49-F238E27FC236}">
                <a16:creationId xmlns:a16="http://schemas.microsoft.com/office/drawing/2014/main" id="{10641881-A87B-4195-8356-36E30C9B4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895032"/>
            <a:ext cx="914400" cy="914400"/>
          </a:xfrm>
          <a:prstGeom prst="rect">
            <a:avLst/>
          </a:prstGeom>
        </p:spPr>
      </p:pic>
      <p:pic>
        <p:nvPicPr>
          <p:cNvPr id="9" name="內容版面配置區 5" descr="伺服器">
            <a:extLst>
              <a:ext uri="{FF2B5EF4-FFF2-40B4-BE49-F238E27FC236}">
                <a16:creationId xmlns:a16="http://schemas.microsoft.com/office/drawing/2014/main" id="{BB90B455-4FB5-457F-9C4F-34212ACC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527" y="2809432"/>
            <a:ext cx="914400" cy="914400"/>
          </a:xfrm>
          <a:prstGeom prst="rect">
            <a:avLst/>
          </a:prstGeom>
        </p:spPr>
      </p:pic>
      <p:pic>
        <p:nvPicPr>
          <p:cNvPr id="10" name="內容版面配置區 5" descr="伺服器">
            <a:extLst>
              <a:ext uri="{FF2B5EF4-FFF2-40B4-BE49-F238E27FC236}">
                <a16:creationId xmlns:a16="http://schemas.microsoft.com/office/drawing/2014/main" id="{8CDB6559-E73D-458B-A372-062189344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5075" y="4677264"/>
            <a:ext cx="914400" cy="914400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B063683-A28C-44FB-93FA-B0FAC88BBAED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3819726" y="3723832"/>
            <a:ext cx="1" cy="93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875A4F6-EA8B-4D1F-A214-2907BA9E321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372275" y="3723831"/>
            <a:ext cx="0" cy="95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E37DE0E-5AF7-408C-B5A5-6CBBAFD17BD0}"/>
              </a:ext>
            </a:extLst>
          </p:cNvPr>
          <p:cNvCxnSpPr>
            <a:cxnSpLocks/>
          </p:cNvCxnSpPr>
          <p:nvPr/>
        </p:nvCxnSpPr>
        <p:spPr>
          <a:xfrm flipH="1">
            <a:off x="3819726" y="2809432"/>
            <a:ext cx="226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27A45A2-FE81-41DF-8E61-C8205168B71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6000" y="2809432"/>
            <a:ext cx="2276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1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02FFD4E-A093-4A28-84CE-A98DB535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2316843"/>
            <a:ext cx="9191625" cy="34194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E7DC3BF-3525-4DA6-B3DD-D38B27C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44799"/>
            <a:ext cx="11633120" cy="1112602"/>
          </a:xfrm>
        </p:spPr>
        <p:txBody>
          <a:bodyPr/>
          <a:lstStyle/>
          <a:p>
            <a:r>
              <a:rPr lang="en-US" altLang="zh-TW" dirty="0"/>
              <a:t>K = 4 Fat-Tree</a:t>
            </a:r>
            <a:r>
              <a:rPr lang="zh-TW" altLang="en-US" dirty="0"/>
              <a:t> </a:t>
            </a:r>
            <a:r>
              <a:rPr lang="en-US" altLang="zh-TW" dirty="0"/>
              <a:t>with one/two pod disable</a:t>
            </a:r>
            <a:endParaRPr lang="zh-TW" altLang="en-US" dirty="0"/>
          </a:p>
        </p:txBody>
      </p:sp>
      <p:pic>
        <p:nvPicPr>
          <p:cNvPr id="7" name="內容版面配置區 6" descr="關閉">
            <a:extLst>
              <a:ext uri="{FF2B5EF4-FFF2-40B4-BE49-F238E27FC236}">
                <a16:creationId xmlns:a16="http://schemas.microsoft.com/office/drawing/2014/main" id="{E7BBFD07-CD57-450F-A047-072EF1BC1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0800" y="3559016"/>
            <a:ext cx="2018824" cy="201882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269687-C497-4417-9DEE-C6CB21C6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內容版面配置區 6" descr="關閉">
            <a:extLst>
              <a:ext uri="{FF2B5EF4-FFF2-40B4-BE49-F238E27FC236}">
                <a16:creationId xmlns:a16="http://schemas.microsoft.com/office/drawing/2014/main" id="{74828E57-4A69-4D39-9E67-6845B9EEC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1360" y="2556930"/>
            <a:ext cx="833120" cy="833120"/>
          </a:xfrm>
          <a:prstGeom prst="rect">
            <a:avLst/>
          </a:prstGeom>
        </p:spPr>
      </p:pic>
      <p:pic>
        <p:nvPicPr>
          <p:cNvPr id="9" name="內容版面配置區 6" descr="關閉">
            <a:extLst>
              <a:ext uri="{FF2B5EF4-FFF2-40B4-BE49-F238E27FC236}">
                <a16:creationId xmlns:a16="http://schemas.microsoft.com/office/drawing/2014/main" id="{E37471DA-27C1-4B41-9CB2-D58EC5AE9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4748" y="3630137"/>
            <a:ext cx="2018824" cy="2018824"/>
          </a:xfrm>
          <a:prstGeom prst="rect">
            <a:avLst/>
          </a:prstGeom>
        </p:spPr>
      </p:pic>
      <p:pic>
        <p:nvPicPr>
          <p:cNvPr id="10" name="內容版面配置區 6" descr="關閉">
            <a:extLst>
              <a:ext uri="{FF2B5EF4-FFF2-40B4-BE49-F238E27FC236}">
                <a16:creationId xmlns:a16="http://schemas.microsoft.com/office/drawing/2014/main" id="{ADED3AA3-2B6B-4F74-9EE7-E7543BA426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3284" y="2556930"/>
            <a:ext cx="833120" cy="8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1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A3867-C9AA-49B9-A161-5D94D114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Suggestion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954D6-7E36-4948-8347-7AA80EB2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0.</a:t>
            </a:r>
            <a:r>
              <a:rPr lang="zh-TW" altLang="en-US" dirty="0"/>
              <a:t>有問題就問，真的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越自動越好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保留越多資料越好，不管你現在有沒有用到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數據記得去除極端值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每畫一個圖，就多開一個檔案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CAC4A8-24BC-4082-B4CF-71E3A087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0DB3B-7FC7-41AA-8924-E9B9D3BD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is weird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FD4932F-7E80-4782-9D00-4C6080AF8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468" y="1841972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C5A93B-2CA6-4982-B356-3F9A214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49211393-B9D4-4CE5-9ABD-81D766768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8" y="1841972"/>
            <a:ext cx="5852172" cy="4389129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D44C869B-D35A-488D-B860-850866852A26}"/>
              </a:ext>
            </a:extLst>
          </p:cNvPr>
          <p:cNvSpPr/>
          <p:nvPr/>
        </p:nvSpPr>
        <p:spPr>
          <a:xfrm>
            <a:off x="2692400" y="1696161"/>
            <a:ext cx="1097280" cy="1097280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7F776A6-329E-4B84-ACD5-E6041CBD2966}"/>
              </a:ext>
            </a:extLst>
          </p:cNvPr>
          <p:cNvSpPr/>
          <p:nvPr/>
        </p:nvSpPr>
        <p:spPr>
          <a:xfrm>
            <a:off x="0" y="3429000"/>
            <a:ext cx="1097280" cy="1097280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DF6F56D-2AE5-47CF-9CAD-4C4E3A83B36D}"/>
              </a:ext>
            </a:extLst>
          </p:cNvPr>
          <p:cNvSpPr/>
          <p:nvPr/>
        </p:nvSpPr>
        <p:spPr>
          <a:xfrm>
            <a:off x="10231120" y="2085816"/>
            <a:ext cx="1097280" cy="1097280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41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5354</TotalTime>
  <Words>168</Words>
  <Application>Microsoft Office PowerPoint</Application>
  <PresentationFormat>寬螢幕</PresentationFormat>
  <Paragraphs>40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Group meeting </vt:lpstr>
      <vt:lpstr>Traditional Sketch vs Distributed Sketch </vt:lpstr>
      <vt:lpstr>Routing algorithm</vt:lpstr>
      <vt:lpstr>K = 4 Fat-Tree</vt:lpstr>
      <vt:lpstr>K = 6 Fat-Tree</vt:lpstr>
      <vt:lpstr>K = 2 Fat-Tree</vt:lpstr>
      <vt:lpstr>K = 4 Fat-Tree with one/two pod disable</vt:lpstr>
      <vt:lpstr>Suggestion</vt:lpstr>
      <vt:lpstr>Where is weird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Sgroup meeting</dc:title>
  <dc:creator>呂韋德</dc:creator>
  <cp:lastModifiedBy>呂韋德</cp:lastModifiedBy>
  <cp:revision>33</cp:revision>
  <dcterms:created xsi:type="dcterms:W3CDTF">2021-09-15T03:20:20Z</dcterms:created>
  <dcterms:modified xsi:type="dcterms:W3CDTF">2022-06-10T17:08:10Z</dcterms:modified>
</cp:coreProperties>
</file>