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1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2132" autoAdjust="0"/>
  </p:normalViewPr>
  <p:slideViewPr>
    <p:cSldViewPr snapToGrid="0">
      <p:cViewPr varScale="1">
        <p:scale>
          <a:sx n="90" d="100"/>
          <a:sy n="90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73EF-CD9F-4369-BEBE-2AA43D1EDAC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B982-84AA-4C7F-B910-DC209571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7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75B10-B11D-4022-9AED-452DF18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5489402-D5D0-4D9E-B0A6-B799D018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58499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E88EF3-EC8B-4859-ACBE-F3CD547B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FE644F-61A1-4147-8C90-A4B76E66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32" y="18584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CE4F-9BED-458E-B0A9-BE6ABEE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13C22-3495-421A-8146-008A358C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EA4B40-13CF-497F-89C4-07C5F2E2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891E66-897F-415F-A14C-9BBE6839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14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34E42-CDEF-4161-A7C5-01DE6BE9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4081F-1B1D-49FC-A1D0-2B277574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分布圖 用</a:t>
            </a:r>
            <a:r>
              <a:rPr lang="en-US" altLang="zh-TW" dirty="0"/>
              <a:t>bar</a:t>
            </a:r>
            <a:r>
              <a:rPr lang="zh-TW" altLang="en-US" dirty="0"/>
              <a:t>的顏色去看有多少比例的</a:t>
            </a:r>
            <a:r>
              <a:rPr lang="en-US" altLang="zh-TW" dirty="0"/>
              <a:t>flow</a:t>
            </a:r>
            <a:r>
              <a:rPr lang="zh-TW" altLang="en-US" dirty="0"/>
              <a:t>存在 </a:t>
            </a:r>
            <a:r>
              <a:rPr lang="en-US" altLang="zh-TW" dirty="0"/>
              <a:t>1, 2, 3</a:t>
            </a:r>
            <a:r>
              <a:rPr lang="zh-TW" altLang="en-US" dirty="0"/>
              <a:t>個</a:t>
            </a:r>
            <a:r>
              <a:rPr lang="en-US" altLang="zh-TW" dirty="0"/>
              <a:t>switch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1512E-BA5A-4680-8515-0A57C16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78F738-7E05-4B1C-98A8-C90649B2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14" y="21240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8D833-F11F-47CC-8F7D-4F93E9B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6B65E-3BBE-4EAE-8000-D7A003C1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E2F7E1D-A052-4E67-9347-18CAFBC391D2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把</a:t>
            </a:r>
            <a:r>
              <a:rPr lang="en-US" altLang="zh-TW" dirty="0"/>
              <a:t>Flow</a:t>
            </a:r>
            <a:r>
              <a:rPr lang="zh-TW" altLang="en-US" dirty="0"/>
              <a:t>依照他們放置的</a:t>
            </a:r>
            <a:r>
              <a:rPr lang="en-US" altLang="zh-TW" dirty="0"/>
              <a:t>switch</a:t>
            </a:r>
            <a:r>
              <a:rPr lang="zh-TW" altLang="en-US" dirty="0"/>
              <a:t>個數分群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A47C36B-634F-4409-8E84-21EE43B9D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881" y="2174761"/>
            <a:ext cx="6364237" cy="4389129"/>
          </a:xfrm>
        </p:spPr>
      </p:pic>
    </p:spTree>
    <p:extLst>
      <p:ext uri="{BB962C8B-B14F-4D97-AF65-F5344CB8AC3E}">
        <p14:creationId xmlns:p14="http://schemas.microsoft.com/office/powerpoint/2010/main" val="17151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EED3-4D77-4E49-BDBE-1B91391D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b="0" dirty="0">
                <a:effectLst/>
              </a:rPr>
              <a:t>統計每個</a:t>
            </a:r>
            <a:r>
              <a:rPr lang="en-US" altLang="zh-TW" b="0" dirty="0">
                <a:effectLst/>
              </a:rPr>
              <a:t>Switch</a:t>
            </a:r>
            <a:r>
              <a:rPr lang="zh-TW" altLang="en-US" b="0" dirty="0">
                <a:effectLst/>
              </a:rPr>
              <a:t>會記錄多少</a:t>
            </a:r>
            <a:r>
              <a:rPr lang="en-US" altLang="zh-TW" b="0" dirty="0">
                <a:effectLst/>
              </a:rPr>
              <a:t>Flow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474D398-09D1-4E27-BC14-A2D0131D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848814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CC582-7ABA-4E3F-A3EB-4F27A9BB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154F217-E451-4C53-AB5D-67E87231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881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FEAE1-0F3E-4C18-A92C-A25CEFA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490596-2336-40BE-AFF2-F0B0E561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992198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B9974-FFD2-4D19-919F-1C78F9BC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EC4A4F-64DD-4F3B-B0FC-83088E23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DA53-9119-47A7-9418-78A1431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AFD0B29-EC7F-412A-AA0B-FB972BFD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724800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DFDE0-CC8D-4CC8-A396-9A10E37E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9EE0EBF-0988-4E7E-9003-0249EA7A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6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B7967-0E8E-4B4B-B748-8123417C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2416E3A-C5F7-449F-94B2-177C7F031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757917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73BA69-E3B3-4C8D-8EB3-EFC5ACF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557D35-03F9-4C5D-94DB-6EFD8F9E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79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F7891-F416-485A-AA2E-606AFD17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23FA6E4-73AD-4BD5-9778-9A396BC50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992199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47F8E-4911-4413-B6F1-D4A6C5F4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B4715-5E15-4560-8270-041E5DC2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41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52389-8FD9-4088-95F8-702EB7B6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EF458E-A0D3-4D85-8FD1-BD2CEE6A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BE6DC-8DEE-445F-A191-98900A3D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16912A-1AE8-4ED5-9B41-58FCC488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14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1252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20692</TotalTime>
  <Words>61</Words>
  <Application>Microsoft Office PowerPoint</Application>
  <PresentationFormat>寬螢幕</PresentationFormat>
  <Paragraphs>19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Group meeting </vt:lpstr>
      <vt:lpstr>1.</vt:lpstr>
      <vt:lpstr>2.</vt:lpstr>
      <vt:lpstr>4.統計每個Switch會記錄多少Flow</vt:lpstr>
      <vt:lpstr>PowerPoint 簡報</vt:lpstr>
      <vt:lpstr>PowerPoint 簡報</vt:lpstr>
      <vt:lpstr>PowerPoint 簡報</vt:lpstr>
      <vt:lpstr>5.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42</cp:revision>
  <dcterms:created xsi:type="dcterms:W3CDTF">2021-09-15T03:20:20Z</dcterms:created>
  <dcterms:modified xsi:type="dcterms:W3CDTF">2022-07-11T09:50:17Z</dcterms:modified>
</cp:coreProperties>
</file>