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C9C72-7F3E-44CA-A052-ACE4F8336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Sgroup</a:t>
            </a:r>
            <a:r>
              <a:rPr lang="en-US" altLang="zh-TW" dirty="0"/>
              <a:t> meeting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194C-78AE-4BEA-B1CC-DE8B60AC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C56D3-1ADF-4884-898F-54BB484D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5F362-E994-48D8-8307-CC002310B5C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16B73-5629-4110-8F66-0C4AF9F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Algo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587AA-EEAC-4A70-8A62-6694E3E3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Setting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91BCE-93EC-42AB-B7AA-C4E185DD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81ADDF-3121-4849-B08C-73FD922D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182836"/>
            <a:ext cx="5615274" cy="41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C9FC4-7B53-42A8-8027-273958DC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D64A80-AFEC-4ECE-ABD1-7E03471E0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2025748"/>
            <a:ext cx="7287186" cy="241442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1528F1-2646-4583-829C-BCF61D1F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5881C-88C8-4BA2-907C-3E0E5CBD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531FD-24EF-41B1-AFAB-222A3AB3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內容版面配置區 12" descr="電腦">
            <a:extLst>
              <a:ext uri="{FF2B5EF4-FFF2-40B4-BE49-F238E27FC236}">
                <a16:creationId xmlns:a16="http://schemas.microsoft.com/office/drawing/2014/main" id="{96BE4B8F-D4A5-4DA0-A2AE-5CB248049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527" y="2601554"/>
            <a:ext cx="914400" cy="914400"/>
          </a:xfrm>
          <a:prstGeom prst="rect">
            <a:avLst/>
          </a:prstGeom>
        </p:spPr>
      </p:pic>
      <p:pic>
        <p:nvPicPr>
          <p:cNvPr id="6" name="圖形 5" descr="伺服器">
            <a:extLst>
              <a:ext uri="{FF2B5EF4-FFF2-40B4-BE49-F238E27FC236}">
                <a16:creationId xmlns:a16="http://schemas.microsoft.com/office/drawing/2014/main" id="{D08A6759-A00B-4C58-B446-52E2FA021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2870" y="4502144"/>
            <a:ext cx="914400" cy="914400"/>
          </a:xfrm>
          <a:prstGeom prst="rect">
            <a:avLst/>
          </a:prstGeom>
        </p:spPr>
      </p:pic>
      <p:pic>
        <p:nvPicPr>
          <p:cNvPr id="7" name="圖形 6" descr="伺服器">
            <a:extLst>
              <a:ext uri="{FF2B5EF4-FFF2-40B4-BE49-F238E27FC236}">
                <a16:creationId xmlns:a16="http://schemas.microsoft.com/office/drawing/2014/main" id="{313BB393-8F6F-4436-9273-3FE29CBFB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668" y="2815936"/>
            <a:ext cx="914400" cy="914400"/>
          </a:xfrm>
          <a:prstGeom prst="rect">
            <a:avLst/>
          </a:prstGeom>
        </p:spPr>
      </p:pic>
      <p:pic>
        <p:nvPicPr>
          <p:cNvPr id="8" name="圖形 7" descr="伺服器">
            <a:extLst>
              <a:ext uri="{FF2B5EF4-FFF2-40B4-BE49-F238E27FC236}">
                <a16:creationId xmlns:a16="http://schemas.microsoft.com/office/drawing/2014/main" id="{1E467A67-4ACB-4C95-B58C-C265EFBC8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561" y="4502144"/>
            <a:ext cx="914400" cy="914400"/>
          </a:xfrm>
          <a:prstGeom prst="rect">
            <a:avLst/>
          </a:prstGeom>
        </p:spPr>
      </p:pic>
      <p:pic>
        <p:nvPicPr>
          <p:cNvPr id="9" name="圖形 8" descr="伺服器">
            <a:extLst>
              <a:ext uri="{FF2B5EF4-FFF2-40B4-BE49-F238E27FC236}">
                <a16:creationId xmlns:a16="http://schemas.microsoft.com/office/drawing/2014/main" id="{0B39B66A-F7FD-4A46-87AD-CF534090B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5520" y="2996409"/>
            <a:ext cx="914400" cy="914400"/>
          </a:xfrm>
          <a:prstGeom prst="rect">
            <a:avLst/>
          </a:prstGeom>
        </p:spPr>
      </p:pic>
      <p:pic>
        <p:nvPicPr>
          <p:cNvPr id="10" name="內容版面配置區 12" descr="電腦">
            <a:extLst>
              <a:ext uri="{FF2B5EF4-FFF2-40B4-BE49-F238E27FC236}">
                <a16:creationId xmlns:a16="http://schemas.microsoft.com/office/drawing/2014/main" id="{C3D4D294-74C6-4E1C-B802-9F6049F83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613" y="4502144"/>
            <a:ext cx="914400" cy="9144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EB8D466-3BE0-484B-9132-4AEBC02B1DE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334927" y="3058754"/>
            <a:ext cx="1037943" cy="190059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DA1140-5F97-4125-A343-7E30BB65849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87270" y="3273136"/>
            <a:ext cx="1054398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F9C3A76-3E05-49AC-ACFE-1045330F597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256068" y="3273136"/>
            <a:ext cx="1572493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BE084D8-DF04-4C6A-8125-80FC3005589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742961" y="3453609"/>
            <a:ext cx="732559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E55229-8154-487C-9A9A-E33A2C355A1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389920" y="3453609"/>
            <a:ext cx="1308693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267229A-3C50-46D0-900F-B38DCC255133}"/>
              </a:ext>
            </a:extLst>
          </p:cNvPr>
          <p:cNvGrpSpPr/>
          <p:nvPr/>
        </p:nvGrpSpPr>
        <p:grpSpPr>
          <a:xfrm>
            <a:off x="334498" y="2300136"/>
            <a:ext cx="428928" cy="428928"/>
            <a:chOff x="448799" y="2300136"/>
            <a:chExt cx="428928" cy="428928"/>
          </a:xfrm>
        </p:grpSpPr>
        <p:pic>
          <p:nvPicPr>
            <p:cNvPr id="17" name="圖形 16" descr="信封">
              <a:extLst>
                <a:ext uri="{FF2B5EF4-FFF2-40B4-BE49-F238E27FC236}">
                  <a16:creationId xmlns:a16="http://schemas.microsoft.com/office/drawing/2014/main" id="{D41C1CF1-2D10-4813-8788-2C88155A1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F0A731B-F28C-4A6B-8411-C554A9B2BB0C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62AE05-EC6A-4388-9349-0392C599BFBB}"/>
              </a:ext>
            </a:extLst>
          </p:cNvPr>
          <p:cNvGrpSpPr/>
          <p:nvPr/>
        </p:nvGrpSpPr>
        <p:grpSpPr>
          <a:xfrm>
            <a:off x="875407" y="2300136"/>
            <a:ext cx="428928" cy="428928"/>
            <a:chOff x="875407" y="2300136"/>
            <a:chExt cx="428928" cy="428928"/>
          </a:xfrm>
        </p:grpSpPr>
        <p:pic>
          <p:nvPicPr>
            <p:cNvPr id="20" name="圖形 19" descr="信封">
              <a:extLst>
                <a:ext uri="{FF2B5EF4-FFF2-40B4-BE49-F238E27FC236}">
                  <a16:creationId xmlns:a16="http://schemas.microsoft.com/office/drawing/2014/main" id="{C1E6CF92-6753-4833-B569-EB4AD044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457A0B7-CB54-4483-98B4-B144E57996D3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2EF7C7D-AFF1-4303-8AF9-3C839B7B11DF}"/>
              </a:ext>
            </a:extLst>
          </p:cNvPr>
          <p:cNvSpPr txBox="1"/>
          <p:nvPr/>
        </p:nvSpPr>
        <p:spPr>
          <a:xfrm>
            <a:off x="2626328" y="5281461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S1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5CE2C3-AC0D-467F-8CA1-C69942A20200}"/>
              </a:ext>
            </a:extLst>
          </p:cNvPr>
          <p:cNvSpPr txBox="1"/>
          <p:nvPr/>
        </p:nvSpPr>
        <p:spPr>
          <a:xfrm>
            <a:off x="4595126" y="3567490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S2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B8F9412-94F2-4B68-9324-53A0E6B84553}"/>
              </a:ext>
            </a:extLst>
          </p:cNvPr>
          <p:cNvSpPr txBox="1"/>
          <p:nvPr/>
        </p:nvSpPr>
        <p:spPr>
          <a:xfrm>
            <a:off x="7082019" y="5273442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S3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E50078-14DF-454D-B65D-33F6E8F0760E}"/>
              </a:ext>
            </a:extLst>
          </p:cNvPr>
          <p:cNvSpPr txBox="1"/>
          <p:nvPr/>
        </p:nvSpPr>
        <p:spPr>
          <a:xfrm>
            <a:off x="8728978" y="3741237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S4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B71D6DB-CB6C-4E53-8171-B02F41DB7DA0}"/>
              </a:ext>
            </a:extLst>
          </p:cNvPr>
          <p:cNvGrpSpPr/>
          <p:nvPr/>
        </p:nvGrpSpPr>
        <p:grpSpPr>
          <a:xfrm>
            <a:off x="2406225" y="4179825"/>
            <a:ext cx="428928" cy="428928"/>
            <a:chOff x="448799" y="2300136"/>
            <a:chExt cx="428928" cy="428928"/>
          </a:xfrm>
        </p:grpSpPr>
        <p:pic>
          <p:nvPicPr>
            <p:cNvPr id="27" name="圖形 26" descr="信封">
              <a:extLst>
                <a:ext uri="{FF2B5EF4-FFF2-40B4-BE49-F238E27FC236}">
                  <a16:creationId xmlns:a16="http://schemas.microsoft.com/office/drawing/2014/main" id="{F37D8A65-1C3D-43DD-8786-F2AFCB42B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462C921-EB5C-43A1-8DAC-3E54DF4925D3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7388840-02AD-4D61-8422-F7D5FF3129D9}"/>
              </a:ext>
            </a:extLst>
          </p:cNvPr>
          <p:cNvGrpSpPr/>
          <p:nvPr/>
        </p:nvGrpSpPr>
        <p:grpSpPr>
          <a:xfrm>
            <a:off x="2850967" y="4179825"/>
            <a:ext cx="428928" cy="428928"/>
            <a:chOff x="875407" y="2300136"/>
            <a:chExt cx="428928" cy="428928"/>
          </a:xfrm>
        </p:grpSpPr>
        <p:pic>
          <p:nvPicPr>
            <p:cNvPr id="33" name="圖形 32" descr="信封">
              <a:extLst>
                <a:ext uri="{FF2B5EF4-FFF2-40B4-BE49-F238E27FC236}">
                  <a16:creationId xmlns:a16="http://schemas.microsoft.com/office/drawing/2014/main" id="{9D484DDD-6CB6-4497-B9D0-AACEE502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7A3E6A8D-4566-4996-A7A7-B635F06D9187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04C53FF-4298-4782-984F-110E5C1CCC4B}"/>
              </a:ext>
            </a:extLst>
          </p:cNvPr>
          <p:cNvSpPr txBox="1"/>
          <p:nvPr/>
        </p:nvSpPr>
        <p:spPr>
          <a:xfrm>
            <a:off x="488854" y="3266093"/>
            <a:ext cx="46499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Src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D3E0394-FB8A-4D1E-8971-15A0B0805BD0}"/>
              </a:ext>
            </a:extLst>
          </p:cNvPr>
          <p:cNvSpPr txBox="1"/>
          <p:nvPr/>
        </p:nvSpPr>
        <p:spPr>
          <a:xfrm>
            <a:off x="10775579" y="5190314"/>
            <a:ext cx="49148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Dst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5006E6B-AA4B-47AA-98A8-51E445ECDB6D}"/>
              </a:ext>
            </a:extLst>
          </p:cNvPr>
          <p:cNvGrpSpPr/>
          <p:nvPr/>
        </p:nvGrpSpPr>
        <p:grpSpPr>
          <a:xfrm>
            <a:off x="4565661" y="2508865"/>
            <a:ext cx="428928" cy="428928"/>
            <a:chOff x="448799" y="2300136"/>
            <a:chExt cx="428928" cy="428928"/>
          </a:xfrm>
        </p:grpSpPr>
        <p:pic>
          <p:nvPicPr>
            <p:cNvPr id="41" name="圖形 40" descr="信封">
              <a:extLst>
                <a:ext uri="{FF2B5EF4-FFF2-40B4-BE49-F238E27FC236}">
                  <a16:creationId xmlns:a16="http://schemas.microsoft.com/office/drawing/2014/main" id="{932F7EA6-9F00-40F8-BB39-8EFFB965A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35187C5-A6AC-47B1-8977-EA392E3145F4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2B0602FE-8253-4807-A9DE-D7E3F9C96733}"/>
              </a:ext>
            </a:extLst>
          </p:cNvPr>
          <p:cNvGrpSpPr/>
          <p:nvPr/>
        </p:nvGrpSpPr>
        <p:grpSpPr>
          <a:xfrm>
            <a:off x="6847564" y="4226273"/>
            <a:ext cx="428928" cy="428928"/>
            <a:chOff x="448799" y="2300136"/>
            <a:chExt cx="428928" cy="428928"/>
          </a:xfrm>
        </p:grpSpPr>
        <p:pic>
          <p:nvPicPr>
            <p:cNvPr id="44" name="圖形 43" descr="信封">
              <a:extLst>
                <a:ext uri="{FF2B5EF4-FFF2-40B4-BE49-F238E27FC236}">
                  <a16:creationId xmlns:a16="http://schemas.microsoft.com/office/drawing/2014/main" id="{4F64F0DF-F98A-46CB-976D-F5D4C728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7C8B47B-5D60-4868-8D55-F001775AA898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23B27F8-6670-4B1B-9A6C-30B318ED2620}"/>
              </a:ext>
            </a:extLst>
          </p:cNvPr>
          <p:cNvGrpSpPr/>
          <p:nvPr/>
        </p:nvGrpSpPr>
        <p:grpSpPr>
          <a:xfrm>
            <a:off x="7292306" y="4226273"/>
            <a:ext cx="428928" cy="428928"/>
            <a:chOff x="875407" y="2300136"/>
            <a:chExt cx="428928" cy="428928"/>
          </a:xfrm>
        </p:grpSpPr>
        <p:pic>
          <p:nvPicPr>
            <p:cNvPr id="47" name="圖形 46" descr="信封">
              <a:extLst>
                <a:ext uri="{FF2B5EF4-FFF2-40B4-BE49-F238E27FC236}">
                  <a16:creationId xmlns:a16="http://schemas.microsoft.com/office/drawing/2014/main" id="{8EC34617-69B2-4E3F-B259-74A6A296E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7E5ADDC3-4B0C-4383-979B-5DF575E8C2B4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1FF3766-7120-4CB2-BD9D-971B59A0BAA2}"/>
              </a:ext>
            </a:extLst>
          </p:cNvPr>
          <p:cNvGrpSpPr/>
          <p:nvPr/>
        </p:nvGrpSpPr>
        <p:grpSpPr>
          <a:xfrm>
            <a:off x="8718256" y="2694274"/>
            <a:ext cx="428928" cy="428928"/>
            <a:chOff x="448799" y="2300136"/>
            <a:chExt cx="428928" cy="428928"/>
          </a:xfrm>
        </p:grpSpPr>
        <p:pic>
          <p:nvPicPr>
            <p:cNvPr id="56" name="圖形 55" descr="信封">
              <a:extLst>
                <a:ext uri="{FF2B5EF4-FFF2-40B4-BE49-F238E27FC236}">
                  <a16:creationId xmlns:a16="http://schemas.microsoft.com/office/drawing/2014/main" id="{19C99D7F-733A-4761-917A-D9D5D0543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DFEFDE7-CACB-4D33-B0AE-95028B73B580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0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8 0.07129 L -0.02968 0.07129 L -0.02213 0.06967 C -0.02005 0.06921 -0.0181 0.06828 -0.01614 0.06828 C -0.01302 0.06828 -0.00989 0.06921 -0.00677 0.06967 C -0.00586 0.0706 -0.00508 0.07176 -0.00416 0.07268 C -0.00273 0.0743 -0.0013 0.07546 0.00013 0.07731 C 0.00274 0.08055 0.00573 0.08333 0.00782 0.08796 C 0.01133 0.09537 0.01224 0.09814 0.01628 0.10463 C 0.01797 0.10717 0.01992 0.10926 0.02136 0.11203 C 0.02331 0.11574 0.02474 0.12037 0.02657 0.1243 C 0.02787 0.12685 0.02943 0.12916 0.03073 0.13171 C 0.03229 0.13472 0.0336 0.13796 0.03503 0.14097 C 0.03607 0.14305 0.0375 0.14467 0.03841 0.14699 C 0.0392 0.14884 0.03959 0.15092 0.04011 0.15301 C 0.04102 0.15555 0.0418 0.1581 0.04271 0.16064 C 0.04323 0.16412 0.04362 0.16782 0.0444 0.17106 C 0.04532 0.175 0.04688 0.17801 0.04779 0.18171 C 0.04883 0.18564 0.04948 0.18981 0.05039 0.19398 C 0.05117 0.19699 0.05222 0.19977 0.053 0.20301 C 0.05573 0.21597 0.05378 0.21643 0.05808 0.23171 C 0.06615 0.26064 0.05417 0.21852 0.06407 0.25139 C 0.06992 0.27106 0.06589 0.26111 0.07084 0.27268 C 0.07227 0.28287 0.07084 0.27731 0.07683 0.28773 L 0.07683 0.28773 C 0.07982 0.29838 0.07696 0.28958 0.0819 0.29977 C 0.09011 0.31666 0.07813 0.29467 0.08789 0.31203 C 0.0892 0.31689 0.08998 0.32014 0.09219 0.32407 C 0.09284 0.32546 0.09388 0.32615 0.09466 0.32708 C 0.09649 0.3368 0.09401 0.32639 0.09896 0.33634 C 0.10039 0.33889 0.10131 0.34236 0.10235 0.34537 C 0.103 0.34676 0.10326 0.34884 0.10404 0.34977 C 0.10664 0.35277 0.10716 0.35301 0.10925 0.3574 C 0.1099 0.35879 0.11029 0.36064 0.11094 0.36203 C 0.11602 0.37268 0.11237 0.36435 0.11693 0.37106 C 0.11784 0.37245 0.11862 0.37407 0.1194 0.37569 C 0.12006 0.37708 0.12032 0.37893 0.1211 0.38009 C 0.12266 0.38264 0.12461 0.38426 0.12631 0.38611 L 0.12878 0.38935 C 0.13086 0.38865 0.13295 0.38889 0.13477 0.38773 C 0.14453 0.38102 0.13672 0.38171 0.14167 0.38171 L 0.14167 0.38171 " pathEditMode="relative" ptsTypes="AAAAAAAAAAAAAAAAAAAAAAAAAAAAAAAAAAAAAAAAAA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38634 L 0.14167 0.38634 C 0.14414 0.38426 0.14701 0.3831 0.14922 0.38009 C 0.15222 0.37639 0.15443 0.37106 0.1569 0.36643 C 0.15808 0.36458 0.15938 0.36273 0.16029 0.36041 C 0.16172 0.3574 0.16302 0.35416 0.16459 0.35139 C 0.16498 0.35069 0.17891 0.33055 0.18164 0.32407 C 0.18451 0.31736 0.1875 0.31064 0.18933 0.30277 C 0.19102 0.29583 0.19271 0.28865 0.1944 0.28171 C 0.19506 0.27916 0.19532 0.27639 0.1961 0.27407 C 0.19701 0.27152 0.19779 0.26898 0.1987 0.26643 C 0.19974 0.26389 0.20117 0.26157 0.20209 0.25902 C 0.20313 0.25602 0.20365 0.25254 0.20469 0.24977 C 0.20638 0.24514 0.2086 0.24074 0.21055 0.23611 C 0.21276 0.23125 0.21472 0.22662 0.21745 0.22245 C 0.21966 0.21921 0.22227 0.21713 0.22422 0.21342 C 0.22513 0.21203 0.22591 0.21018 0.22683 0.20879 C 0.22839 0.20671 0.23021 0.20486 0.2319 0.20277 L 0.23698 0.19676 L 0.23959 0.19375 C 0.2405 0.19282 0.24141 0.19189 0.24219 0.19074 C 0.24297 0.18912 0.24375 0.1875 0.24466 0.18611 C 0.24584 0.18449 0.24714 0.18333 0.24805 0.18171 C 0.25117 0.17615 0.25 0.17615 0.25235 0.17106 C 0.25313 0.16944 0.25417 0.16805 0.25495 0.16643 C 0.25847 0.15879 0.25443 0.16435 0.25912 0.15879 C 0.26706 0.13796 0.25886 0.15949 0.26511 0.14375 C 0.26576 0.14236 0.26615 0.14051 0.2668 0.13912 C 0.26758 0.13796 0.26849 0.13727 0.2694 0.13611 C 0.27214 0.1287 0.26966 0.13379 0.27448 0.12847 C 0.27631 0.12662 0.27787 0.12453 0.27956 0.12245 C 0.28099 0.12083 0.28256 0.11967 0.28386 0.11805 C 0.28477 0.11689 0.28542 0.11551 0.28646 0.11504 C 0.28776 0.11412 0.28933 0.11389 0.29076 0.11342 C 0.29766 0.10717 0.2905 0.11296 0.29753 0.10879 C 0.29896 0.1081 0.30039 0.10671 0.30183 0.10578 C 0.30352 0.10486 0.30521 0.10393 0.3069 0.10277 L 0.30951 0.10139 C 0.30651 0.09953 0.30756 0.10092 0.30599 0.09838 L 0.30599 0.09838 " pathEditMode="relative" ptsTypes="AAAAAAAAAAAAAAAAAAAAAAAAAAAAAAAAAAAAAAAA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34 0.09398 L 0.30534 0.09398 C 0.31589 0.0949 0.32045 0.09328 0.32917 0.09838 C 0.33034 0.09907 0.33151 0.10023 0.33256 0.10139 C 0.33425 0.10324 0.3362 0.10486 0.33763 0.1074 C 0.34141 0.11412 0.34115 0.11412 0.34701 0.12106 L 0.35222 0.12708 C 0.35378 0.13171 0.35391 0.13264 0.35638 0.13634 C 0.35716 0.1375 0.35808 0.13819 0.35899 0.13935 C 0.36107 0.15069 0.35795 0.13703 0.36237 0.14699 C 0.36289 0.14814 0.36263 0.15023 0.36328 0.15139 C 0.3642 0.15347 0.36563 0.15416 0.36667 0.15602 C 0.36732 0.15717 0.36758 0.15926 0.36836 0.16041 C 0.36901 0.1618 0.37019 0.16227 0.37097 0.16365 C 0.37188 0.16527 0.37266 0.16759 0.37344 0.16967 C 0.37461 0.17268 0.37565 0.17569 0.37683 0.1787 C 0.37774 0.18078 0.37865 0.18264 0.37943 0.18472 C 0.38581 0.20069 0.37722 0.17893 0.38203 0.19375 C 0.3862 0.20717 0.38308 0.19166 0.38789 0.20902 C 0.38894 0.21273 0.38985 0.21643 0.39141 0.21967 C 0.39219 0.22129 0.39323 0.22245 0.39388 0.22407 C 0.39519 0.22708 0.39623 0.23009 0.39727 0.23333 C 0.39792 0.23472 0.39831 0.23657 0.39909 0.23773 C 0.40651 0.25115 0.3974 0.23426 0.40326 0.24676 C 0.40404 0.24861 0.40508 0.24977 0.40586 0.25139 C 0.40651 0.25277 0.40703 0.25439 0.40756 0.25602 C 0.40899 0.25995 0.41042 0.26412 0.41185 0.26805 C 0.41237 0.26967 0.41276 0.27129 0.41354 0.27268 L 0.41602 0.27708 C 0.41745 0.28194 0.41914 0.28865 0.42123 0.29236 L 0.4237 0.29676 C 0.42409 0.29838 0.42409 0.30023 0.42461 0.30139 C 0.42839 0.30995 0.4293 0.31041 0.43308 0.31504 C 0.43347 0.31643 0.43334 0.31852 0.43399 0.31967 C 0.43542 0.32222 0.43907 0.32569 0.43907 0.32569 C 0.44401 0.33865 0.4375 0.32338 0.44336 0.33171 C 0.44414 0.33287 0.44427 0.33518 0.44506 0.33634 C 0.44597 0.33773 0.4474 0.33819 0.44844 0.33935 C 0.45026 0.3412 0.45196 0.34305 0.45352 0.34537 C 0.46472 0.36018 0.45117 0.34305 0.45951 0.35139 C 0.46133 0.35324 0.46276 0.35625 0.46472 0.3574 C 0.4655 0.35787 0.46641 0.35833 0.46719 0.35902 C 0.47761 0.36689 0.46459 0.3574 0.47318 0.36504 C 0.47448 0.3662 0.47604 0.36713 0.47748 0.36805 C 0.47917 0.36921 0.48099 0.36967 0.48256 0.37106 C 0.48373 0.37199 0.48477 0.37338 0.48594 0.37407 C 0.49219 0.37777 0.49466 0.37754 0.50131 0.3787 C 0.51042 0.37708 0.50977 0.38217 0.50977 0.37407 L 0.50977 0.37407 " pathEditMode="relative" ptsTypes="AAAAAAAAAAAAAAAAAAAAAAAAAAAAAAAAAAAAAAAAAAAAAAAAA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91 0.37569 L 0.50391 0.37569 C 0.50834 0.375 0.51302 0.37523 0.51745 0.37407 C 0.51901 0.37361 0.52045 0.37222 0.52175 0.37106 C 0.52487 0.36805 0.52943 0.36157 0.53203 0.3574 C 0.53542 0.35162 0.53881 0.34537 0.54219 0.33912 C 0.54388 0.33611 0.54571 0.33333 0.54727 0.33009 C 0.54896 0.32662 0.55065 0.32291 0.55248 0.31944 C 0.5569 0.31134 0.56146 0.30347 0.56602 0.29537 C 0.5681 0.29166 0.57032 0.28865 0.57201 0.28472 C 0.5793 0.26852 0.57149 0.28634 0.57891 0.26805 C 0.58399 0.25532 0.58295 0.25856 0.58737 0.24838 C 0.58828 0.24629 0.58894 0.24398 0.58998 0.24236 C 0.59297 0.2368 0.59349 0.23634 0.59584 0.23009 C 0.59688 0.22777 0.59753 0.225 0.59844 0.22268 C 0.59922 0.2206 0.60026 0.21875 0.60104 0.21666 C 0.6017 0.21458 0.60209 0.2125 0.60274 0.21041 C 0.60326 0.20902 0.60391 0.20764 0.60443 0.20602 C 0.60508 0.20393 0.60547 0.20185 0.60612 0.2 C 0.60664 0.19838 0.60742 0.19699 0.60782 0.19537 C 0.61185 0.17916 0.60742 0.19189 0.6112 0.18171 C 0.61263 0.17222 0.61146 0.17731 0.6155 0.16666 C 0.61602 0.16504 0.61641 0.16296 0.61719 0.16203 L 0.62227 0.15602 C 0.62318 0.15486 0.62409 0.15416 0.62487 0.15301 C 0.62709 0.14907 0.62943 0.14421 0.63256 0.14236 L 0.63516 0.14074 C 0.63568 0.13935 0.63607 0.1375 0.63685 0.13634 C 0.6375 0.13518 0.63854 0.13541 0.63933 0.13472 C 0.63998 0.13426 0.6405 0.13379 0.64102 0.13333 L 0.64284 0.12731 " pathEditMode="relative" ptsTypes="AAAAAAAAAAAAAAAAAAAAAAAAAAAAAAA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532 0.11203 L 0.64532 0.11203 C 0.64779 0.11296 0.65039 0.11389 0.65287 0.11504 C 0.65378 0.11527 0.65456 0.11597 0.65547 0.11643 C 0.65664 0.11713 0.65782 0.11759 0.65886 0.11805 C 0.66003 0.11944 0.6612 0.12106 0.66224 0.12245 C 0.66315 0.12361 0.66407 0.1243 0.66485 0.12546 C 0.66576 0.12685 0.66641 0.1287 0.66745 0.13009 C 0.66901 0.1324 0.6711 0.13356 0.67253 0.13611 C 0.67578 0.14189 0.67409 0.13958 0.67761 0.14375 C 0.68242 0.15671 0.67448 0.13657 0.68451 0.15439 C 0.68555 0.15648 0.68685 0.15833 0.68789 0.16041 C 0.68854 0.1618 0.68881 0.16365 0.68959 0.16504 C 0.69063 0.16666 0.6918 0.16805 0.69297 0.16944 C 0.69349 0.17106 0.69401 0.17268 0.69466 0.17407 C 0.69545 0.17546 0.69662 0.17569 0.69727 0.17708 C 0.70287 0.18842 0.69792 0.18449 0.70326 0.18773 C 0.7043 0.19328 0.70365 0.19166 0.70573 0.19676 C 0.70664 0.19884 0.70729 0.20115 0.70834 0.20277 C 0.70899 0.20393 0.71003 0.20393 0.71094 0.20439 C 0.71289 0.21828 0.71003 0.20393 0.71433 0.21342 C 0.71901 0.22384 0.71042 0.21227 0.71771 0.22106 C 0.71927 0.22939 0.71758 0.22199 0.72032 0.23009 C 0.72084 0.23217 0.72136 0.23426 0.72201 0.23611 C 0.72253 0.23773 0.72318 0.23912 0.7237 0.24074 C 0.72865 0.25833 0.72123 0.23727 0.72878 0.2574 L 0.72878 0.2574 C 0.72969 0.25995 0.73021 0.26273 0.73138 0.26504 C 0.73203 0.26643 0.73321 0.26666 0.73386 0.26805 C 0.7349 0.2699 0.73542 0.27222 0.73646 0.27407 C 0.73711 0.27546 0.73828 0.27592 0.73907 0.27708 C 0.74453 0.28541 0.73841 0.27777 0.74414 0.28773 C 0.74479 0.28912 0.74584 0.28958 0.74662 0.29074 C 0.75508 0.30324 0.74427 0.28796 0.75091 0.29977 C 0.7517 0.30115 0.75274 0.30185 0.75352 0.30301 C 0.75612 0.30625 0.75821 0.31088 0.7612 0.31342 C 0.76511 0.31689 0.76706 0.31828 0.77058 0.32268 C 0.77696 0.33009 0.77123 0.32384 0.77657 0.33171 C 0.77735 0.33287 0.77826 0.33379 0.77904 0.33472 C 0.7836 0.34676 0.77761 0.33217 0.78334 0.34236 C 0.78633 0.34768 0.78477 0.34861 0.78841 0.35139 C 0.79011 0.35277 0.79206 0.35254 0.79349 0.35439 C 0.79844 0.36018 0.79375 0.35509 0.7987 0.35902 C 0.79987 0.35995 0.80091 0.36111 0.80209 0.36203 C 0.80521 0.36435 0.80586 0.36342 0.80977 0.36504 C 0.81068 0.36527 0.81237 0.36666 0.81237 0.36666 L 0.81237 0.36666 " pathEditMode="relative" ptsTypes="AAAAAAAAAAAAAAAAAAAAAAAAAAAAAAAAAAAAAAAAAAAAAAA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10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10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1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1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1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14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1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15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1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16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1424</TotalTime>
  <Words>22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Sgroup meeting </vt:lpstr>
      <vt:lpstr>Algo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Sgroup meeting</dc:title>
  <dc:creator>呂韋德</dc:creator>
  <cp:lastModifiedBy>呂韋德</cp:lastModifiedBy>
  <cp:revision>4</cp:revision>
  <dcterms:created xsi:type="dcterms:W3CDTF">2021-09-15T03:20:20Z</dcterms:created>
  <dcterms:modified xsi:type="dcterms:W3CDTF">2021-09-16T03:05:10Z</dcterms:modified>
</cp:coreProperties>
</file>